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98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63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86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53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40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31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03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6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46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553D-247F-4BC7-8ABB-6AF242C69992}" type="datetimeFigureOut">
              <a:rPr lang="es-ES" smtClean="0"/>
              <a:t>11/12/2012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021C2-ADFB-4912-B58C-4B38387A3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76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" y="0"/>
            <a:ext cx="913490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979712" y="2413337"/>
            <a:ext cx="47404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b="1" dirty="0" smtClean="0">
                <a:latin typeface="Comic Sans MS" pitchFamily="66" charset="0"/>
              </a:rPr>
              <a:t>Clasificación</a:t>
            </a:r>
            <a:endParaRPr lang="es-ES" sz="6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267714"/>
            <a:ext cx="8364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Ordena las flores uniéndolas con el macetero que</a:t>
            </a:r>
          </a:p>
          <a:p>
            <a:r>
              <a:rPr lang="es-ES" sz="2800" dirty="0" smtClean="0">
                <a:latin typeface="Comic Sans MS" pitchFamily="66" charset="0"/>
              </a:rPr>
              <a:t> corresponde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AutoShape 4" descr="data:image/jpeg;base64,/9j/4AAQSkZJRgABAQAAAQABAAD/2wCEAAkGBhQSERUUEhQWFRUWFxgXFRcXGBUXFxUYFhcVFRgXFBoYHCYfFxojGhQYHy8gIycpLCwsFx4xNTAqNSYrLCkBCQoKDgwOGg8PGikkHCQsLCwsLCksLCksLCwpLCwsKSksLCksKSwpKSwsLCwsLCwsLCwsLCksLCwsLCksLCksLP/AABEIAMMBAgMBIgACEQEDEQH/xAAcAAACAgMBAQAAAAAAAAAAAAAAAwIEAQUGBwj/xABBEAABAgMEBggDBQcEAwAAAAABAAIDESEEMUFREmFxgZGhBQYHIrHB0fATMuEUQlJygiNDYpKy0vEzNFOiFRZE/8QAGQEAAwEBAQAAAAAAAAAAAAAAAAECAwQF/8QAKhEAAgEDBAICAwABBQAAAAAAAAECAwQxERRBURIhE2FSYqEiQnGBkfD/2gAMAwEAAhEDEQA/APcUIWHOkJoAyhanpDrNBgkh7xpD7oNZyJkcMuK5npLtUhwyBDhOfrLgwHgDMbkAd4sEryi19pVpcP2ehDGoaR4uJ8Fz1v6x2qMJRI8Rwy0i0ZVDZBV4ge32vpOFCH7SIxn5nNb4laW29oNihgkRg8jBjXOnsMpc14sWTvWZZ+KfiB6zE7T7PTRZEdTJrfF3kqVo7UpAlsE0GLwOPdK87sz+6E0vmNyfiT5HeO7TYkhowWXXl5PINCrR+0y0ESbDhA7HkarnBceyNQbFiJEojQs6BvahbD/xDYw+bk6H2lWwX/CO1h8nriYd6sA+80aAbq19dbQ9znHQBJwb4TJVqw9d7UGiThwEqaprlnFWbI3unbkjQfo66F2l2oUlCd+ZjuHdeEwdptpE+5BP6Yn9648iv0QUaCO0HajHF8KEdmmPElNb2rOxgDc8+i4QlQmloHo9Bb2sS+aAZZBwv2qzA7VoR+aDEGwtPovMopopQUaISyerwe0yzG9sVu1rSBwd5K7C6/WNxA+LKf4muaBtLgBwmvIYblF5S0G0e62XpiDEE2RWOBu7wrsmrH2hv4hUyvxXgjIzpSDnAZAkBWrJaojT3Ij2/lc4eBQogz3VC8gZ1mtLf3pd+YNdzImrNm65RAZuYwnNpfDPEEjkjxJPVkLhLF16Z958SGf4gIg4iq6Xo3p5kUnRiQ36mGThta4zS0DU2yEhtsbcZtOsEcDcdxTmuBuM0hmUIQgCjbel4cETe6uDfvZXZXmZXAda+u0Z5+Ez9mxwmSDNx1aWG5FvtzWR4kN7ZSe4DSnUToeElUtdgZGkRIEXEXcEJorxZzbH5mZnj6qtbTPctraOgorZkAOGoifArXWqE4AhzSDLESWqEIhv7oWBWe1KhPopwnVTJWB2iFXoCrKrx75oGyTDQjWmCIqwdepByZm8lqG6inpKpDfepacr0ihT/m3qbXpMQ1RNADHmqtWSJ3TPNUSU6BEkCgrUtRHqAeoOdRQmgNRpKWXKOksaSQmZiG9MhlVnOTYTkDQ9pQ41UPiIY6tUhsYx0k6zuM0htUyAaoQi2SoOUgVhwVCZiKaKsHFtQZHMUP0T5qxZehY0cyhQ3O1y7o2uNEgOg6rdaY4eyG9+m1xl3qkYX+q75jdE6TWydjKmliQQub6s9TvguESLJzxcBOTTnrK6iJbocO81y93LOTBIti0tOIQtd/4bT7xdIuqRoik6oSGcf2k2bRjw3gSD2SJxJaTfuLeC5mDanMoCu27ToY+HBdjpOA2ETPgFwMRYzybwwXofTTwayO36LZWfplsQAPaJHUCOa5slMs7pALPzaL8Uzev6MsUQ1AadU2fRLd1JgurCjEbdFw8lrIhU4Lqo+eSK+BMbG6jxxRjmPG0tPOfiqEfqZax+70vyuafNbmzWpwFHHir0LpOILnKlc/RLoHFRer1pbfAifyk+CS/o2KL4UQbWP9F6TC6ZfmnDp10hTHNWrpGbt2eWiC4XtcNx9EGeS9Tb0+6cpJn/AJqd7Qq3MRfBI8iearC9fd0g3/jaaZNPklPtcK8wWfyt9E9xEn4ZHkqbAN69S+3QZf7eH/Iz+1ZbbIEv9tDP6If9qNxAPhkeYvdRK0l6mLbZbzZWfyw/RSFrsp/+ZtP4Iae4h2P4pdHlRKwSvW222ATSBL9MMeSeOkIP/CN4h/2pbiHYfFLo8bJTITCvYT0tDB7sJo/l8mq3B6WoJNlv+incwD4pdHjcOxxD8rHnY1x8lcgdXLS75YEU/ocPEBetv6VcJXcz5qvF6SeXATAmDcBgluIlfFI8+s/UW2H91o/mewec1tLJ2bx/vxIbZ63O8vNdX9sdTvFSbFmKmajdLhD+Bmogdmw/eWjcGgeJVuF1GsjT3nvefzS/pC3cKKAKBUnxZmetErl6egVH37JQei7JB/04TJ5lukeLpqwOk8m8VT0TKag0rF15M0+KKG2i2OOMtlEizQtOIG1rOoEzt+qTE+fYFc6CYTGmJSArjfPhtVU25P2TP0vR0IB1ITELsOY0XXXo74tkiSE3M77DkWmv/Wa8lEWgDqHluXusRkwQbiJcV4lbYOi9wIlIkV2p+CkHm4FZSbRR+DkZeCzoO27PquedGSNoVovJYlcstS4b8534+SY12S5pRaydcZJ4LMI++StwoiqQz72p8J6zZRchPqnB1NhCrQ1YZj7uSEReapmlWSVGv4JpvPvJAybHeajFdQ1F29ZHn6qD7jPIj3yQIU25ZhOUJUul7KGiu5IY17qUWYQodiVKiZCFN3FAFmEMlOajCPimJCMC+q2FlbQKgZ12q5BuCQ2Mimo80snvi75SsvvGoKA+Y6grJMvNyZY3UvnMnJVojlYsbO6JKRl8vokE8k17aKBamxEjdJKBqZKUWIAKuE1Ufah93HNaRhKT/wAUZynGOWRjPv1lbPq3AmdInOVL5SBM960WkTfXVhvxK6LqyJl5N8mgah3qDIUC7qdBxXlI5JV4yfjE3yEIWhILy7r10Z8K0l33Yne3k15r1Fcj2kMHwIZxESQOU2k+QTTawGifpnnDW5JgJ9+9SU8YqTI+YmnGtHkiVCSwWGvzB4eik0sJwmlwrS3OW1Wmmeta6pmLTjkwxjcDwKa1ms8iofCGQUhZ25eKl04PKQ1VmsNlhgOfJWYbjPDmqbYQ18SmthDXxUu3pvgvcVFyWXtJ/wAqYYZ3cwlNgDXxTG2ca+JUbWmyld1CWgRgTwPmoiGZ3Ee8UxtmblzKkLO3JLZw7Y95Ppf+/wCSqyGad03I+C7I3ZHJWxBGQUhDGSnZR7Y97LpFMQ3Slou4FOhMMrjdkrLWDUntaMk9lHthvpdIrMhH8J4IfEDQZ0rjIK4HDAJlMgjZQ7Yt7PpFZsFxuF5pVo81chQnACguzChFcZzQ6KZc6ZJ7On9i3lR9AWuOEsKn0WPs7pk90TOZu4JrTMTCzJUrSkS7uoV/szs28Cpwy5t5G4epTNFKfCuVK2pLgl3NV8mY1rJx8FWiRifZU3NCW5lFrGlBYSMpVZvMmLJWDNTDVh8xhTM+Q9U5VIQywjSnPCJw4U5AVJout6HsRhsIdeTO+eC5OyicRlJ94GWciu6CwdXzxg6Y0vDOTKEIUlgtH1zsofZIk72gOG0ELeKEeCHtLXCYNCMwgDw51yXir3S1iMGNEhkS0XEDZeORCoFcsl7OmL9Eg2+ia2qSmwjT3isn6wbLR5LEOIc01sY6klic2/eUfNNYYnRpvKHtjHLnqTYcbUUhoomw2lUrqoiHa03wWWWkC8+Kcy1t/EFQc/UpQ/XwWivJ9IzdlDtmyZbGfibxCeHrTPaohgmN3vkqV6+UQ7FcM3oCzo6loA2+RxO6qm1hz5p75fiLY/t/DfAIBmtFCBz5/VW4EMgGWXsJ71fiTsf2Nu0JvxBmOI9VrXg4a1DRIlT3VJ336/0asf2Nq6O38TeIWfjMInMVWrhwybwMedJLYaNBt1KN9LhFKxjyxv2pgF/I+iyLYw3Emk7iqEe6+6fim2WEM/u+pSd7U4SLVnT7ZYNqGAN+pSa6eHP6LOgJjMAnyTWtCzd3VfJe1pLggYQvl73qIs4njdiacE9wU4LqzlQAeqzlWqSy2WqUI4SKlogTGoYKnGpIK5aYi17nTcpiWzZdAQiYwIE9AEy3SAHFdatB1WYJPOJkNwyzv8M1v16FNaROKb1YIQhaEAhCEAecdpFh0Y7IgHztkbqlkvIjkuNeF6Z2k2HSsoiATMN89Za4aLpcj+leZF4ImLljURtBkwVOEbwkNKkx1VztHQmXGprDVIamtoVkzVFiG5PguVVj/pzTIT1AywTVMafHySX3pkI+SYjLh797UtjhyU4gS237khkr57T4pjUuV+0+KzO/3qSAZCbdwVyzNodnqtfCdQK7BfTcqJLklFou95KLXXrIPIeqlgicIT95q4WgS93KnAEzy4KzaDfXD0SQxNol4KzBlUflHABVLThrPgFZgi/flsTEWMTtA80yG4ZpUNuO/HYE6E0IAC4Y3TQyKQJiUySZHEGngsPdTj5KvaIshLVzKYhEaNy9+aqg3lYfGnMqdlh6T2txJ8L9a0gtWRN6HVdXbNosnw4AmW88gtsk2OFosaNVcK4py9FLRHE3qCEITECEIQBT6XsXxYESHdpNI8/JeJWizlrjKhnUGgOFRgV7yvJeu1kEO2RABIOk4fqFZb58E1o/TJlqvaOZbEka0OXpmm6SkRqB1EKBg5Hcaj1WU6D4NYXC/wBRbhO9+KmqkJ5F+G8clZEUEc1xyi1k7YyUl6HQnJrDVV2uCZpVWehoWybtanDdXgq+nd793p8H3xSEOeFXAkQrcs/H3kkggy9+7kMNSAdft81KajK/altdzl5KRjGuE1agvHh4rXNfXerUF9Dy4/RMWhsmOp71eqk5/l4JMI03+imDUbUmBYs7u/smnxYkzTMKlZavPvcnRHywzPOSAMPid4ahNXGukL8PfMrVh057QBxWwGH+EMCyw37gmmJIeirQROU/eKlHjBt5l7vzTSbwS2ZJJI1/5VS2xZnYPCckP6TAuyxzVCI8uv8Ae71mumna1JfRzVLqnH7/ANgEQYSnjkJeOxbboCyfEiSNwEzrkR63Xb6rUNFV2vV3o8Mhh4NXiZ4zC740o0o/Zx/LKrL6NuhCFJoCEIQAIQhAAvMu0+GRaYbpUdCkDra4z5OC9NXHdqFj0rKx4B0ocUEHUWuaQcgab5JNarQaeh5ppS2JrTNVWxJj3RDHLONZx9MqVBS9ouBTA1DgqkOOaTHvzWwhWt2cxkV0KrCXJzyozjx/0L0K0JHvWm6OuW0eh8lFrkwJujTlwJVqkeSQbsO/1AT2PIvn72JLQFNrVk7WHGporyos6FqFGGflnmsCIJ3jFKCk1qh2a7KV6+iPxr9qVOu2eORVjQ2KQh6gls/srffr/Sm11RruVuE4cxkphmockxjUbL9v4G+/X+jobxdPntTA8TvF6U0FME809kvyJd8/xLFleAdKvPLDNYe7ES3yHmlBqnoBWrOC5ZLvZ8JC4bjS6hnf6BWDHNfIes1AAZI0pLRW1JcGTuar5JmM7/M/C5KIzKYIZ171lsGdytyp0+kQo1KnbK4USScFsItmDW0Ezr11okBtVzzu1iB0Qs3mbMWWylxAzXddGQNBkq347ADLITBoua6LYNIAibiRoDAOmKnYBdrC69rZCWSUPJ/5SyzSWi/xiZQhCskEIQgAQhCABabrfYzFscVovlpD9JDvJblYc2YkcUAfPjmVp725qLXyv44fRWukbMYcV8M3sc5p1yJryVcuyVTpKZnCtKHoIblfgu8lRbCGFOYVyA6Up5LjnRkuDsp14S5Jn5j7yTA+/wB+Ki6U6LLL/BY6yjg6HGMsoc1xoaKwL1XaJjZ7Cu3y2eXqrVxUXJlK2pvgzoa/JMa3WFiG0J8OEJiYWiup/Rk7Sn9iNIZjipB2scQnPs7TeM0kQAM8U93LpC2cO2ZDtY4hNadY4jBVTDErzxTWsGKN5LpBs49ssAaxxQXtz5H0WYQAzUgBK7zUu8n0hqzp9syxwIuMuHmpiLWgOOIw3JoHdCQ6JI7vH/Kh3VV8lq1pLgcwzbOXmrcGEfDVfVK0aAbFZhNJM8Pd6ylVnLLZqqUI4SJfAzPnqTIcOR4++aGuaJCcybgKnHAVxVe0dJaIpoz1kaW3RHmQqhRnPCJnWhDLMW8mV4G3xVB1oAurrSY9oLryTK76KMFs77l30rRL3I4Kt236gdF1ThF0Vzj91shqJMqbprrVpeq1mLYRcaBxmNgpNbpXPIU1pH2CEIUlghCEACEIQAIQhAHl3aR1cdDim0sH7OJLTkPkfICZ1OlfnNcW2q996QsLI0N0KIJteJEemsX7l5b1l6gRLMC+GTFhCc5DvsF83AXjWOAWkZcGFSDyjmWuwTWpLeWSnDbK4karx9FoYjmJzUluzgmApOKeUUpyjhlmGd6eyJQavVUmp7NqydtTfBsrqouS2x+2aswIomKyvv8Aqtc15TQ8qHaR7Ze8nykbP4gzF598kmK8Bt4VVsQrJeUtmux719DPiDMYeKaIgzGKXDtLxc7w9FgGZmZJbJdhvX+JdZEFe9epCIDQVOUjqVYRCpiaeyjyxO9l0XnCchKozIb4lRbBkTpOhtrP5i7+lpyVSSHGi0VpTRDvKjNm+1Q21+LpHKGw/wBT5AcFVi27SFAdrnEngJDkqkKzlxoCdxKsCyy+YtbqJmeAWsKMI4RjOvOWWKiRnmXeIllTwWIMEmgEymucwCgLjmaN4XlLdHLtQyFB9VsY6mSAL6nIXbyndH2d0R4aBV1BqxplclQ4WkZATXd9C9ECCwTALyO86XIalE5eJdOn5P6L1mgBjGtFzQBwTEIXKdwIQhAAhCEACEIQAIQhAAhCEAcZ1g7OGRnmJAeIRIqzRmwnMS+SeMp5yXE9LdV7RZaxGTb+Nveb+o/d3yXtKwROhVKTRm6aZ4M1OaV6t0l1IssYz0Phu/FDOhPaPlPBc/aezJw/044OQe2XEtPktFNGTpM4xp1JzHjWtnauqNqhznCLgJ1YQ8EZgT0uU1qnNIqQRXEEeKvVGbTQ4Ea1MOGfJIaFMNVElpgH4hzUg0Zjn6KsxqYGJiLIhj8TefopthDFw5+irNamNhoAfJv4uRUw5uZ4AeaU2EFMM1IENEVuRO36I+0nADhPxUIksS0bwpwLBEf/AKbHurg0y4mQRqGjeDD47jTSMspyCgGLeWDqlFeJvlD2953AU5rcWTqjCb85c/8A6jkodRI0VKTORgWF8SkNpeReG4bZ3b10di6mChiuOB0W8wT6cV0kGztYJNaGjIABSLxMCdTcM5XrJ1G8G8aMVkowugIDaNZLG91+d62CELM2BCEIAEIQgAQhCABCEIAEIQgAQhCABCEIAEIQgAUIkMOEnAEZETHAoQgCh/61Zr/gQv5GqpaOqtmmT8IDY54F2QMghCeotEc71k6IhQYTTDbokuInNxw/iJXNMjGtUIWkW9DGaWoxkd2eeWC7jqt0dDi2UOiMDnEvmcaEgXIQiTeg4JalmP1dgS+Q7nvGOpyfZurFmFfhA/mLnYfxEoQs9WaeK1wXrN0XChmcOGxpOIaAVaQhIoEIQgAWJIQgDKEIQAIQhAAhCEACEIQB/9k="/>
          <p:cNvSpPr>
            <a:spLocks noChangeAspect="1" noChangeArrowheads="1"/>
          </p:cNvSpPr>
          <p:nvPr/>
        </p:nvSpPr>
        <p:spPr bwMode="auto">
          <a:xfrm>
            <a:off x="63500" y="-904875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4" name="Picture 6" descr="http://www.barricasdeocasion.com/imagenes_toneleria/macetero_cortado_lijado_exteri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33" y="4138348"/>
            <a:ext cx="1944217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barricasdeocasion.com/imagenes_toneleria/macetero_cortado_lijado_exteri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86420"/>
            <a:ext cx="1165450" cy="185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gifsgifs.net/gifs/gifs-flor-roj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21820"/>
            <a:ext cx="1692187" cy="249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gifsgifs.net/gifs/gifs-flor-roj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097" y="1151281"/>
            <a:ext cx="777379" cy="14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gifsgifs.net/gifs/gifs-flor-roj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2100978"/>
            <a:ext cx="813250" cy="150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gifsgifs.net/gifs/gifs-flor-roj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637" y="1051865"/>
            <a:ext cx="1681475" cy="26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gifsgifs.net/gifs/gifs-flor-roj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985" y="2708920"/>
            <a:ext cx="898264" cy="164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91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-0.05949 L 0.04341 0.45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2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-0.27014 0.46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0.39253 0.483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18" y="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368 0.374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-0.129 0.605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3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://www.kakidoll.com/dressesw/vestid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25" y="4276354"/>
            <a:ext cx="1944216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educatif.net/elementaire/images-gratuites/vetements-et-accessoires-21/pantal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75" y="4912736"/>
            <a:ext cx="792088" cy="14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3.bp.blogspot.com/-ZgPPb2sDvRs/Tewu1ncOIJI/AAAAAAAAbHM/X3M3OcavQeM/s320/1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81" y="2754676"/>
            <a:ext cx="128587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revistas.educa.jcyl.es/divergaceta/images/stories/num13/diver_adi_camis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78387"/>
            <a:ext cx="1493912" cy="154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t3.gstatic.com/images?q=tbn:ANd9GcTkoNIqMcvXu0Y1ozoxlIT5JaCCejs4nFYqA4OkGSP4RY3w9XqdJlDYhz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62" y="1070739"/>
            <a:ext cx="1376311" cy="120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ifmania.cl/ninos/ninas/ninnna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1" y="1268760"/>
            <a:ext cx="1695450" cy="240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olmecaexpress.com/imagenes/club/Imagen4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3933056"/>
            <a:ext cx="3096344" cy="261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5592" y="116632"/>
            <a:ext cx="8642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Ordena la ropa uniéndola con la persona que corresponde.  </a:t>
            </a:r>
            <a:endParaRPr lang="es-E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46719 0.119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68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57535 -0.15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67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5625 L -0.46788 -0.05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72743 0.50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72" y="2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725 -0.400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-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>
            <a:off x="6121749" y="5157192"/>
            <a:ext cx="1296144" cy="136815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Triángulo isósceles"/>
          <p:cNvSpPr/>
          <p:nvPr/>
        </p:nvSpPr>
        <p:spPr>
          <a:xfrm>
            <a:off x="4753597" y="3795611"/>
            <a:ext cx="1368152" cy="1368152"/>
          </a:xfrm>
          <a:prstGeom prst="triangl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Triángulo isósceles"/>
          <p:cNvSpPr/>
          <p:nvPr/>
        </p:nvSpPr>
        <p:spPr>
          <a:xfrm>
            <a:off x="7330846" y="3861048"/>
            <a:ext cx="1296144" cy="136815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Triángulo isósceles"/>
          <p:cNvSpPr/>
          <p:nvPr/>
        </p:nvSpPr>
        <p:spPr>
          <a:xfrm>
            <a:off x="7524328" y="1420505"/>
            <a:ext cx="1368152" cy="1368152"/>
          </a:xfrm>
          <a:prstGeom prst="triangl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Triángulo isósceles"/>
          <p:cNvSpPr/>
          <p:nvPr/>
        </p:nvSpPr>
        <p:spPr>
          <a:xfrm>
            <a:off x="6034702" y="2306840"/>
            <a:ext cx="1296144" cy="136815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Triángulo isósceles"/>
          <p:cNvSpPr/>
          <p:nvPr/>
        </p:nvSpPr>
        <p:spPr>
          <a:xfrm>
            <a:off x="4236577" y="1420505"/>
            <a:ext cx="1368152" cy="1368152"/>
          </a:xfrm>
          <a:prstGeom prst="triangl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riángulo isósceles"/>
          <p:cNvSpPr/>
          <p:nvPr/>
        </p:nvSpPr>
        <p:spPr>
          <a:xfrm>
            <a:off x="577249" y="1628800"/>
            <a:ext cx="1296144" cy="136815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Triángulo isósceles"/>
          <p:cNvSpPr/>
          <p:nvPr/>
        </p:nvSpPr>
        <p:spPr>
          <a:xfrm>
            <a:off x="611560" y="3789040"/>
            <a:ext cx="1368152" cy="1368152"/>
          </a:xfrm>
          <a:prstGeom prst="triangl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110682" y="85047"/>
            <a:ext cx="8097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Ordena los triángulos  uniéndolos con el que </a:t>
            </a:r>
          </a:p>
          <a:p>
            <a:r>
              <a:rPr lang="es-ES" sz="2800" dirty="0" smtClean="0">
                <a:latin typeface="Comic Sans MS" pitchFamily="66" charset="0"/>
              </a:rPr>
              <a:t> corresponde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233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40052 0.35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5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45695 0.0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60087 -0.1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52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76007 0.35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3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-0.74271 -0.330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35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61042 -0.519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-2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32656"/>
            <a:ext cx="7479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Une los objetos que pertenecen al conjunto.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488337" y="1556792"/>
            <a:ext cx="3600400" cy="4392488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Llamada con línea 1"/>
          <p:cNvSpPr/>
          <p:nvPr/>
        </p:nvSpPr>
        <p:spPr>
          <a:xfrm>
            <a:off x="3766495" y="1124744"/>
            <a:ext cx="936104" cy="864096"/>
          </a:xfrm>
          <a:prstGeom prst="borderCallout1">
            <a:avLst>
              <a:gd name="adj1" fmla="val 18750"/>
              <a:gd name="adj2" fmla="val -8333"/>
              <a:gd name="adj3" fmla="val 96179"/>
              <a:gd name="adj4" fmla="val -48539"/>
            </a:avLst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http://centros3.pntic.mec.es/sanped14/recetas/manza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99" y="1203812"/>
            <a:ext cx="864096" cy="70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yasalud.com/2010/01/pe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76772"/>
            <a:ext cx="101649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undamenta.cl/vive/wp-content/uploads/2012/05/frutil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75" y="4941168"/>
            <a:ext cx="1271587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utricion.pro/wp-content/uploads/2010/03/platano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724" y="3356991"/>
            <a:ext cx="1273160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ssets3.mi-web.org/entradas/0010/3581/flores-2.jpg?134119236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869" y="4941168"/>
            <a:ext cx="1008112" cy="10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static.freepik.com/foto-gratis/arbol_17-2270919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10" y="1988840"/>
            <a:ext cx="1390388" cy="102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284E-6 L -0.55955 0.063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86" y="3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18316E-6 L -0.504 -0.031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-1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2405E-6 L -0.62205 -0.09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4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32656"/>
            <a:ext cx="7479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Une los objetos que pertenecen al conjunto.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488337" y="1556792"/>
            <a:ext cx="3600400" cy="4392488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Llamada con línea 1"/>
          <p:cNvSpPr/>
          <p:nvPr/>
        </p:nvSpPr>
        <p:spPr>
          <a:xfrm>
            <a:off x="3766494" y="1124744"/>
            <a:ext cx="1093537" cy="1080120"/>
          </a:xfrm>
          <a:prstGeom prst="borderCallout1">
            <a:avLst>
              <a:gd name="adj1" fmla="val 18750"/>
              <a:gd name="adj2" fmla="val -8333"/>
              <a:gd name="adj3" fmla="val 68381"/>
              <a:gd name="adj4" fmla="val -48539"/>
            </a:avLst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 descr="http://ttkv-hameln-pyrmont.de/content/newsbilder/News_Au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10" y="1135695"/>
            <a:ext cx="873406" cy="106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utosymotos.bligoo.cl/media/users/10/544168/images/public/60426/moto3.jpg?v=13011648187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40768"/>
            <a:ext cx="1341770" cy="11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ogismarket.cl/ip/beiben-camion-tolva-camion-beiben-truck-con-40000-kg-de-carga-util-644291-FG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40" y="3142288"/>
            <a:ext cx="1871901" cy="122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icroeconomia.org/guillermopereyra/wp-content/uploads/image/bic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718" y="5231666"/>
            <a:ext cx="2100863" cy="114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4.bp.blogspot.com/_x-edFP-RfcA/SwFNL9wN0DI/AAAAAAAAA3E/F2RE2wvtW7A/s1600/perr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37" y="4866416"/>
            <a:ext cx="1872208" cy="13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mascothouse.es/wp-content/uploads/2012/07/gato-lind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08984"/>
            <a:ext cx="1512168" cy="192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0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08141E-6 L -0.43559 0.064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3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963E-6 L -0.4 -0.015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-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8085E-6 L -0.57483 -0.12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-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32656"/>
            <a:ext cx="7479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Une los objetos que pertenecen al conjunto.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488337" y="1556792"/>
            <a:ext cx="3600400" cy="4392488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Llamada con línea 1"/>
          <p:cNvSpPr/>
          <p:nvPr/>
        </p:nvSpPr>
        <p:spPr>
          <a:xfrm>
            <a:off x="3766495" y="1124744"/>
            <a:ext cx="936104" cy="1008112"/>
          </a:xfrm>
          <a:prstGeom prst="borderCallout1">
            <a:avLst>
              <a:gd name="adj1" fmla="val 18750"/>
              <a:gd name="adj2" fmla="val -8333"/>
              <a:gd name="adj3" fmla="val 83995"/>
              <a:gd name="adj4" fmla="val -45623"/>
            </a:avLst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830429" y="771962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81578" y="2341622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s-E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228184" y="4653136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101749" y="1144163"/>
            <a:ext cx="7857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814476" y="17728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32785" y="414908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444208" y="308347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38664" y="2579420"/>
            <a:ext cx="9877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528050" y="4953329"/>
            <a:ext cx="8050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s-E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0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69288E-6 L -0.43993 -0.019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7" y="-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2405E-6 L -0.75764 0.095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82" y="4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74746E-6 L -0.44565 0.009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9158E-6 L -0.34201 -0.019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1" y="-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3.bp.blogspot.com/_cPzwyaR1KHw/TQYaYD6vJVI/AAAAAAAAHwQ/ObFwGQy3Bps/s1600/billed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48965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Llamada de nube"/>
          <p:cNvSpPr/>
          <p:nvPr/>
        </p:nvSpPr>
        <p:spPr>
          <a:xfrm>
            <a:off x="3995936" y="332656"/>
            <a:ext cx="4608512" cy="2492896"/>
          </a:xfrm>
          <a:prstGeom prst="cloudCallout">
            <a:avLst>
              <a:gd name="adj1" fmla="val -69992"/>
              <a:gd name="adj2" fmla="val 318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788024" y="1194383"/>
            <a:ext cx="2659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latin typeface="Comic Sans MS" pitchFamily="66" charset="0"/>
              </a:rPr>
              <a:t>Muy Bien</a:t>
            </a:r>
            <a:endParaRPr lang="es-ES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67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</dc:title>
  <dc:creator>usuario</dc:creator>
  <cp:lastModifiedBy>usuario</cp:lastModifiedBy>
  <cp:revision>20</cp:revision>
  <dcterms:created xsi:type="dcterms:W3CDTF">2012-12-02T22:14:20Z</dcterms:created>
  <dcterms:modified xsi:type="dcterms:W3CDTF">2012-12-12T00:39:52Z</dcterms:modified>
</cp:coreProperties>
</file>