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10"/>
    <p:restoredTop sz="94706"/>
  </p:normalViewPr>
  <p:slideViewPr>
    <p:cSldViewPr>
      <p:cViewPr varScale="1">
        <p:scale>
          <a:sx n="111" d="100"/>
          <a:sy n="111" d="100"/>
        </p:scale>
        <p:origin x="1024" y="2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25387E6-FF7D-481C-8875-C2B1F53BC580}" type="datetimeFigureOut">
              <a:rPr lang="es-CL" smtClean="0"/>
              <a:t>18-06-20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CL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8783230-FEAB-436E-85B2-ED1661F19F73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387E6-FF7D-481C-8875-C2B1F53BC580}" type="datetimeFigureOut">
              <a:rPr lang="es-CL" smtClean="0"/>
              <a:t>18-06-20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83230-FEAB-436E-85B2-ED1661F19F73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387E6-FF7D-481C-8875-C2B1F53BC580}" type="datetimeFigureOut">
              <a:rPr lang="es-CL" smtClean="0"/>
              <a:t>18-06-20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83230-FEAB-436E-85B2-ED1661F19F73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25387E6-FF7D-481C-8875-C2B1F53BC580}" type="datetimeFigureOut">
              <a:rPr lang="es-CL" smtClean="0"/>
              <a:t>18-06-20</a:t>
            </a:fld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8783230-FEAB-436E-85B2-ED1661F19F73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25387E6-FF7D-481C-8875-C2B1F53BC580}" type="datetimeFigureOut">
              <a:rPr lang="es-CL" smtClean="0"/>
              <a:t>18-06-20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CL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8783230-FEAB-436E-85B2-ED1661F19F73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387E6-FF7D-481C-8875-C2B1F53BC580}" type="datetimeFigureOut">
              <a:rPr lang="es-CL" smtClean="0"/>
              <a:t>18-06-20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83230-FEAB-436E-85B2-ED1661F19F73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387E6-FF7D-481C-8875-C2B1F53BC580}" type="datetimeFigureOut">
              <a:rPr lang="es-CL" smtClean="0"/>
              <a:t>18-06-20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83230-FEAB-436E-85B2-ED1661F19F73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25387E6-FF7D-481C-8875-C2B1F53BC580}" type="datetimeFigureOut">
              <a:rPr lang="es-CL" smtClean="0"/>
              <a:t>18-06-20</a:t>
            </a:fld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8783230-FEAB-436E-85B2-ED1661F19F73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387E6-FF7D-481C-8875-C2B1F53BC580}" type="datetimeFigureOut">
              <a:rPr lang="es-CL" smtClean="0"/>
              <a:t>18-06-20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83230-FEAB-436E-85B2-ED1661F19F73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25387E6-FF7D-481C-8875-C2B1F53BC580}" type="datetimeFigureOut">
              <a:rPr lang="es-CL" smtClean="0"/>
              <a:t>18-06-20</a:t>
            </a:fld>
            <a:endParaRPr lang="es-CL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8783230-FEAB-436E-85B2-ED1661F19F73}" type="slidenum">
              <a:rPr lang="es-CL" smtClean="0"/>
              <a:t>‹Nº›</a:t>
            </a:fld>
            <a:endParaRPr lang="es-CL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25387E6-FF7D-481C-8875-C2B1F53BC580}" type="datetimeFigureOut">
              <a:rPr lang="es-CL" smtClean="0"/>
              <a:t>18-06-20</a:t>
            </a:fld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8783230-FEAB-436E-85B2-ED1661F19F73}" type="slidenum">
              <a:rPr lang="es-CL" smtClean="0"/>
              <a:t>‹Nº›</a:t>
            </a:fld>
            <a:endParaRPr lang="es-CL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25387E6-FF7D-481C-8875-C2B1F53BC580}" type="datetimeFigureOut">
              <a:rPr lang="es-CL" smtClean="0"/>
              <a:t>18-06-20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8783230-FEAB-436E-85B2-ED1661F19F73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veritooyanedel@hot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U_8Bs1Y6QJ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755576" y="1106632"/>
            <a:ext cx="756084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CL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APRENDIZAJE Y ENSE</a:t>
            </a:r>
            <a:r>
              <a:rPr kumimoji="0" lang="es-ES" altLang="es-CL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Ñ</a:t>
            </a:r>
            <a:r>
              <a:rPr kumimoji="0" lang="es-ES" altLang="es-CL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ANZA REMOTO</a:t>
            </a:r>
            <a:r>
              <a:rPr kumimoji="0" lang="es-ES" altLang="es-CL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CL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SEMANA DEL </a:t>
            </a:r>
            <a:r>
              <a:rPr lang="es-ES" altLang="es-CL" sz="1600" b="1" cap="none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21</a:t>
            </a:r>
            <a:r>
              <a:rPr kumimoji="0" lang="es-ES" altLang="es-CL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al </a:t>
            </a:r>
            <a:r>
              <a:rPr lang="es-ES" altLang="es-CL" sz="1600" b="1" cap="none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25</a:t>
            </a:r>
            <a:r>
              <a:rPr kumimoji="0" lang="es-ES" altLang="es-CL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DE JUNIO DE 2020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CL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ASIGNATURA: Jefatura y Orientaci</a:t>
            </a:r>
            <a:r>
              <a:rPr lang="es-ES" altLang="es-CL" sz="1600" b="1" cap="none" dirty="0">
                <a:ln>
                  <a:noFill/>
                </a:ln>
                <a:solidFill>
                  <a:schemeClr val="tx1"/>
                </a:solidFill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altLang="es-CL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                         NIVEL: </a:t>
            </a:r>
            <a:r>
              <a:rPr lang="es-ES" altLang="es-CL" sz="1600" cap="none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3</a:t>
            </a:r>
            <a:r>
              <a:rPr lang="es-ES" altLang="es-CL" sz="1600" cap="none" dirty="0">
                <a:ln>
                  <a:noFill/>
                </a:ln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° - 6° básico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358623"/>
              </p:ext>
            </p:extLst>
          </p:nvPr>
        </p:nvGraphicFramePr>
        <p:xfrm>
          <a:off x="1421447" y="2132856"/>
          <a:ext cx="7183001" cy="1452300"/>
        </p:xfrm>
        <a:graphic>
          <a:graphicData uri="http://schemas.openxmlformats.org/drawingml/2006/table">
            <a:tbl>
              <a:tblPr firstRow="1" firstCol="1" bandRow="1"/>
              <a:tblGrid>
                <a:gridCol w="41801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2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07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PLAN DE TRABAJO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INSTRUCCIONES, MATERIALES Y RECURSOS A USAR</a:t>
                      </a:r>
                      <a:endParaRPr lang="es-C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Hoja de Block, lápices</a:t>
                      </a:r>
                      <a:r>
                        <a:rPr lang="es-ES" sz="12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de colores</a:t>
                      </a:r>
                      <a:endParaRPr lang="es-C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NOMBRE DOCENTE</a:t>
                      </a:r>
                      <a:endParaRPr lang="es-C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Profesor Jefe/ Orientadora</a:t>
                      </a:r>
                      <a:endParaRPr lang="es-C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CORREO ELECTRONICO DOCENTE</a:t>
                      </a:r>
                      <a:endParaRPr lang="es-C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u="sng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  <a:hlinkClick r:id="rId2"/>
                        </a:rPr>
                        <a:t>veritooyanedel@hotmail.com</a:t>
                      </a: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s-ES" sz="1200" dirty="0" err="1">
                          <a:effectLst/>
                          <a:latin typeface="Calibri"/>
                          <a:ea typeface="Calibri"/>
                          <a:cs typeface="Calibri"/>
                        </a:rPr>
                        <a:t>alejandra.mercado@csmaipo.cl</a:t>
                      </a: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    </a:t>
                      </a:r>
                      <a:endParaRPr lang="es-C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151113"/>
              </p:ext>
            </p:extLst>
          </p:nvPr>
        </p:nvGraphicFramePr>
        <p:xfrm>
          <a:off x="1475656" y="3933057"/>
          <a:ext cx="6301105" cy="1796137"/>
        </p:xfrm>
        <a:graphic>
          <a:graphicData uri="http://schemas.openxmlformats.org/drawingml/2006/table">
            <a:tbl>
              <a:tblPr firstRow="1" firstCol="1" bandRow="1"/>
              <a:tblGrid>
                <a:gridCol w="1520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0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3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ESTRATEGIA DE APRENDIZAJE:  UNIDAD I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Calibri"/>
                          <a:ea typeface="Calibri"/>
                          <a:cs typeface="Calibri"/>
                        </a:rPr>
                        <a:t>OA</a:t>
                      </a:r>
                      <a:endParaRPr lang="es-C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OA  4    AUTOESTIMA</a:t>
                      </a:r>
                      <a:endParaRPr lang="es-ES" sz="12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CONTENIDO</a:t>
                      </a:r>
                      <a:endParaRPr lang="es-C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BIENESTAR</a:t>
                      </a:r>
                      <a:r>
                        <a:rPr lang="es-ES" sz="1200" baseline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 Y AUTOCUIDADO</a:t>
                      </a:r>
                      <a:endParaRPr lang="es-ES" sz="12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Calibri"/>
                          <a:ea typeface="Calibri"/>
                          <a:cs typeface="Calibri"/>
                        </a:rPr>
                        <a:t>HABILIDADES</a:t>
                      </a:r>
                      <a:endParaRPr lang="es-C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RECONOCER</a:t>
                      </a:r>
                      <a:r>
                        <a:rPr lang="es-ES" sz="1200" baseline="0" dirty="0">
                          <a:effectLst/>
                          <a:latin typeface="Calibri"/>
                          <a:ea typeface="Calibri"/>
                          <a:cs typeface="Calibri"/>
                        </a:rPr>
                        <a:t> ASPECTOS POSITIVOS EN SI MISMOS</a:t>
                      </a:r>
                      <a:endParaRPr lang="es-C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" name="6 Imagen" descr="Descripción: Descripción: Descripción: logo colegio (1)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76672"/>
            <a:ext cx="1630680" cy="7524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3169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b="1" dirty="0"/>
              <a:t>INSTRUCCIONES</a:t>
            </a:r>
            <a:endParaRPr lang="es-CL" sz="3200" b="1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sz="2000" dirty="0"/>
              <a:t>1- Lee, ¿Qué son las habilidades y las cualidades?</a:t>
            </a:r>
          </a:p>
          <a:p>
            <a:r>
              <a:rPr lang="es-ES" sz="2000" dirty="0"/>
              <a:t>2- Cierra tus ojos y piensa en tus propias habilidades y cualidades.</a:t>
            </a:r>
          </a:p>
          <a:p>
            <a:r>
              <a:rPr lang="es-ES" sz="2000" dirty="0"/>
              <a:t>3- Escribe tu nombre en una hoja de block, utilizando todo el espacio.</a:t>
            </a:r>
          </a:p>
          <a:p>
            <a:r>
              <a:rPr lang="es-ES" sz="2000" dirty="0"/>
              <a:t>4- A cada letra de tu nombre escríbele hacia abajo una habilidad o cualidad tuya.</a:t>
            </a:r>
          </a:p>
          <a:p>
            <a:r>
              <a:rPr lang="es-ES" sz="2000" dirty="0"/>
              <a:t>5- Observa: </a:t>
            </a:r>
            <a:r>
              <a:rPr lang="es-CL" sz="1800" dirty="0">
                <a:hlinkClick r:id="rId2"/>
              </a:rPr>
              <a:t>https://www.youtube.com/watch?v=U_8Bs1Y6QJU</a:t>
            </a:r>
            <a:endParaRPr lang="es-CL" sz="1800" dirty="0">
              <a:solidFill>
                <a:schemeClr val="accent2"/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04DA89ED-D8B8-FC43-9463-05DB0728678C}"/>
              </a:ext>
            </a:extLst>
          </p:cNvPr>
          <p:cNvSpPr/>
          <p:nvPr/>
        </p:nvSpPr>
        <p:spPr>
          <a:xfrm>
            <a:off x="2699792" y="4769768"/>
            <a:ext cx="3600400" cy="2088232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80100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4007" y="274638"/>
            <a:ext cx="3250704" cy="1143000"/>
          </a:xfrm>
        </p:spPr>
        <p:txBody>
          <a:bodyPr>
            <a:noAutofit/>
          </a:bodyPr>
          <a:lstStyle/>
          <a:p>
            <a:r>
              <a:rPr lang="es-ES" sz="3600" b="1" dirty="0"/>
              <a:t>HABILIDAD</a:t>
            </a:r>
            <a:endParaRPr lang="es-CL" sz="3600" b="1" dirty="0"/>
          </a:p>
        </p:txBody>
      </p:sp>
      <p:sp>
        <p:nvSpPr>
          <p:cNvPr id="4" name="Esquina doblada 3">
            <a:extLst>
              <a:ext uri="{FF2B5EF4-FFF2-40B4-BE49-F238E27FC236}">
                <a16:creationId xmlns:a16="http://schemas.microsoft.com/office/drawing/2014/main" id="{78811CFE-44F2-864D-A63C-792949A1EF71}"/>
              </a:ext>
            </a:extLst>
          </p:cNvPr>
          <p:cNvSpPr/>
          <p:nvPr/>
        </p:nvSpPr>
        <p:spPr>
          <a:xfrm>
            <a:off x="454750" y="1494722"/>
            <a:ext cx="3829218" cy="3168352"/>
          </a:xfrm>
          <a:prstGeom prst="foldedCorner">
            <a:avLst/>
          </a:prstGeom>
          <a:ln>
            <a:noFill/>
          </a:ln>
          <a:effectLst>
            <a:outerShdw blurRad="127000" dist="266700" dir="3480000" sx="101000" sy="101000" algn="tl" rotWithShape="0">
              <a:prstClr val="black">
                <a:alpha val="5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400" dirty="0"/>
          </a:p>
          <a:p>
            <a:r>
              <a:rPr lang="es-CL" sz="2400" dirty="0"/>
              <a:t>Es la capacidad que tiene alguien para desempeñar de manera correcta alguna actividad o tarea determinada. Esta puede ser fisica, mental o social 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67728E-95B3-494F-9A59-C2B2F1B72A26}"/>
              </a:ext>
            </a:extLst>
          </p:cNvPr>
          <p:cNvSpPr txBox="1">
            <a:spLocks/>
          </p:cNvSpPr>
          <p:nvPr/>
        </p:nvSpPr>
        <p:spPr>
          <a:xfrm>
            <a:off x="4707018" y="274638"/>
            <a:ext cx="3979782" cy="11430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600" b="1" dirty="0"/>
              <a:t>CUALIDAD</a:t>
            </a:r>
            <a:endParaRPr lang="es-CL" sz="3600" b="1" dirty="0"/>
          </a:p>
        </p:txBody>
      </p:sp>
      <p:sp>
        <p:nvSpPr>
          <p:cNvPr id="8" name="Esquina doblada 7">
            <a:extLst>
              <a:ext uri="{FF2B5EF4-FFF2-40B4-BE49-F238E27FC236}">
                <a16:creationId xmlns:a16="http://schemas.microsoft.com/office/drawing/2014/main" id="{BF4FA413-929B-FA47-A309-D98A150B5B18}"/>
              </a:ext>
            </a:extLst>
          </p:cNvPr>
          <p:cNvSpPr/>
          <p:nvPr/>
        </p:nvSpPr>
        <p:spPr>
          <a:xfrm>
            <a:off x="4857582" y="1494722"/>
            <a:ext cx="3829218" cy="3168352"/>
          </a:xfrm>
          <a:prstGeom prst="foldedCorner">
            <a:avLst/>
          </a:prstGeom>
          <a:ln>
            <a:noFill/>
          </a:ln>
          <a:effectLst>
            <a:outerShdw blurRad="127000" dist="266700" dir="3480000" sx="101000" sy="101000" algn="tl" rotWithShape="0">
              <a:prstClr val="black">
                <a:alpha val="5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400" dirty="0"/>
          </a:p>
          <a:p>
            <a:r>
              <a:rPr lang="es-CL" sz="2400" dirty="0"/>
              <a:t>Esta es la manera de ser de una persona, asi como sus atributos y virtudes. Las cualidades tienen un valor positivo. Lo opuesto a una cualidad es el defecto.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59C9C718-3632-D340-98D8-2DE6CD7A4D6C}"/>
              </a:ext>
            </a:extLst>
          </p:cNvPr>
          <p:cNvSpPr/>
          <p:nvPr/>
        </p:nvSpPr>
        <p:spPr>
          <a:xfrm>
            <a:off x="2699792" y="4769768"/>
            <a:ext cx="3600400" cy="2088232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0250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s-ES" sz="3600" b="1" dirty="0"/>
              <a:t>Ejemplo</a:t>
            </a:r>
            <a:endParaRPr lang="es-CL" sz="3600" b="1" dirty="0"/>
          </a:p>
        </p:txBody>
      </p:sp>
      <p:pic>
        <p:nvPicPr>
          <p:cNvPr id="1026" name="Picture 2" descr="actividades y juegos para trabajar las emociones con los niños mi nombre mis virtud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66675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97042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205</TotalTime>
  <Words>221</Words>
  <Application>Microsoft Macintosh PowerPoint</Application>
  <PresentationFormat>Presentación en pantalla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Schoolbook</vt:lpstr>
      <vt:lpstr>Wingdings</vt:lpstr>
      <vt:lpstr>Wingdings 2</vt:lpstr>
      <vt:lpstr>Mirador</vt:lpstr>
      <vt:lpstr>APRENDIZAJE Y ENSEÑANZA REMOTO  SEMANA DEL 21 al 25 DE JUNIO DE 2020 ASIGNATURA: Jefatura y Orientación                          NIVEL: 3° - 6° básico </vt:lpstr>
      <vt:lpstr>INSTRUCCIONES</vt:lpstr>
      <vt:lpstr>HABILIDAD</vt:lpstr>
      <vt:lpstr>Ejemplo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APRENDIZAJE Y ENSEÑANZA REMOTO  SEMANA DEL 11 al 15 DE MAYO DE 2020 ASIGNATURA: Jefatura y Orientación                          NIVEL: 3° y 4° básico.</dc:title>
  <dc:creator>Veronica</dc:creator>
  <cp:lastModifiedBy>alejandra mercado</cp:lastModifiedBy>
  <cp:revision>17</cp:revision>
  <dcterms:created xsi:type="dcterms:W3CDTF">2020-06-03T02:49:53Z</dcterms:created>
  <dcterms:modified xsi:type="dcterms:W3CDTF">2020-06-18T21:00:33Z</dcterms:modified>
</cp:coreProperties>
</file>