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018"/>
  </p:normalViewPr>
  <p:slideViewPr>
    <p:cSldViewPr snapToGrid="0" snapToObjects="1">
      <p:cViewPr>
        <p:scale>
          <a:sx n="76" d="100"/>
          <a:sy n="76" d="100"/>
        </p:scale>
        <p:origin x="-102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213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752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4409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919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743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715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9350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0696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992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55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7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46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839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126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643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045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174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32D5F7-F543-9A4F-947E-81C2E185C62E}" type="datetimeFigureOut">
              <a:rPr lang="es-CL" smtClean="0"/>
              <a:t>03-06-2020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177E39C-B356-8547-8884-D3A8F6EE5C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855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itooyanedel@hotmail.c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lejandra.mercado@csmaipo.c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Descripción: Descripción: Descripción: logo colegio (1)">
            <a:extLst>
              <a:ext uri="{FF2B5EF4-FFF2-40B4-BE49-F238E27FC236}">
                <a16:creationId xmlns:a16="http://schemas.microsoft.com/office/drawing/2014/main" xmlns="" id="{A90FE336-0E87-1849-847D-039D9757A51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9376" y="139700"/>
            <a:ext cx="1628924" cy="987847"/>
          </a:xfrm>
          <a:prstGeom prst="rect">
            <a:avLst/>
          </a:prstGeom>
          <a:noFill/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82E5DE2-B1BB-A24A-BBA5-5E9A73362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99918"/>
            <a:ext cx="5757863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lnSpc>
                <a:spcPct val="100000"/>
              </a:lnSpc>
              <a:spcAft>
                <a:spcPct val="0"/>
              </a:spcAft>
            </a:pPr>
            <a:r>
              <a:rPr lang="es-ES" altLang="es-CL" sz="1600" b="1" cap="none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APRENDIZAJE Y ENSE</a:t>
            </a:r>
            <a:r>
              <a:rPr lang="es-ES" altLang="es-CL" sz="1600" b="1" cap="none" dirty="0">
                <a:solidFill>
                  <a:srgbClr val="000000"/>
                </a:solidFill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lang="es-ES" altLang="es-CL" sz="1600" b="1" cap="none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ANZA REMOTO</a:t>
            </a:r>
            <a:r>
              <a:rPr lang="es-ES" altLang="es-CL" sz="1200" b="1" cap="none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es-CL" altLang="es-CL" sz="800" cap="none" dirty="0">
              <a:latin typeface="Arial" pitchFamily="34" charset="0"/>
              <a:cs typeface="Arial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s-ES" altLang="es-CL" sz="1600" b="1" cap="none" dirty="0">
                <a:latin typeface="Arial" pitchFamily="34" charset="0"/>
                <a:ea typeface="Calibri" pitchFamily="34" charset="0"/>
                <a:cs typeface="Arial" pitchFamily="34" charset="0"/>
              </a:rPr>
              <a:t>SEMANA DEL 08 al 12 DE JUNIO DE 2020</a:t>
            </a:r>
            <a:endParaRPr lang="es-CL" altLang="es-CL" sz="800" cap="none" dirty="0">
              <a:latin typeface="Arial" pitchFamily="34" charset="0"/>
              <a:cs typeface="Arial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s-ES" altLang="es-CL" sz="1600" b="1" cap="none" dirty="0">
                <a:latin typeface="Arial" pitchFamily="34" charset="0"/>
                <a:ea typeface="Calibri" pitchFamily="34" charset="0"/>
                <a:cs typeface="Arial" pitchFamily="34" charset="0"/>
              </a:rPr>
              <a:t>ASIGNATURA: Jefatura y Orientaci</a:t>
            </a:r>
            <a:r>
              <a:rPr lang="es-ES" altLang="es-CL" sz="1600" b="1" cap="none" dirty="0"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lang="es-ES" altLang="es-CL" sz="1600" b="1" cap="none" dirty="0">
                <a:latin typeface="Arial" pitchFamily="34" charset="0"/>
                <a:ea typeface="Calibri" pitchFamily="34" charset="0"/>
                <a:cs typeface="Arial" pitchFamily="34" charset="0"/>
              </a:rPr>
              <a:t>n                          NIVEL: 5° - 8° b</a:t>
            </a:r>
            <a:r>
              <a:rPr lang="es-ES" altLang="es-CL" sz="1600" b="1" cap="none" dirty="0"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lang="es-ES" altLang="es-CL" sz="1600" b="1" cap="none" dirty="0">
                <a:latin typeface="Arial" pitchFamily="34" charset="0"/>
                <a:ea typeface="Calibri" pitchFamily="34" charset="0"/>
                <a:cs typeface="Arial" pitchFamily="34" charset="0"/>
              </a:rPr>
              <a:t>sico.</a:t>
            </a:r>
            <a:endParaRPr lang="es-CL" altLang="es-CL" sz="800" cap="none" dirty="0">
              <a:latin typeface="Arial" pitchFamily="34" charset="0"/>
              <a:cs typeface="Arial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s-CL" altLang="es-CL" sz="1800" cap="non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3 Tabla">
            <a:extLst>
              <a:ext uri="{FF2B5EF4-FFF2-40B4-BE49-F238E27FC236}">
                <a16:creationId xmlns:a16="http://schemas.microsoft.com/office/drawing/2014/main" xmlns="" id="{167D652B-5063-A24E-AF88-5A3635F94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660107"/>
              </p:ext>
            </p:extLst>
          </p:nvPr>
        </p:nvGraphicFramePr>
        <p:xfrm>
          <a:off x="1914525" y="1454135"/>
          <a:ext cx="9186863" cy="2117740"/>
        </p:xfrm>
        <a:graphic>
          <a:graphicData uri="http://schemas.openxmlformats.org/drawingml/2006/table">
            <a:tbl>
              <a:tblPr firstRow="1" firstCol="1" bandRow="1"/>
              <a:tblGrid>
                <a:gridCol w="52391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476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959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PLAN DE TRABAJO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INSTRUCCIONES, MATERIALES Y RECURSOS A USAR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Guía impresa o cuaderno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NOMBRE DOCENTE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Profesor Jefe/ Orientadora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0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CORREO ELECTRONICO DOCENTE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  <a:hlinkClick r:id="rId3"/>
                        </a:rPr>
                        <a:t>veritooyanedel@hotmail.com</a:t>
                      </a:r>
                      <a:r>
                        <a:rPr lang="es-E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 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u="sng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4"/>
                        </a:rPr>
                        <a:t>alejandra.mercado@csmaipo.cl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4 Tabla">
            <a:extLst>
              <a:ext uri="{FF2B5EF4-FFF2-40B4-BE49-F238E27FC236}">
                <a16:creationId xmlns:a16="http://schemas.microsoft.com/office/drawing/2014/main" xmlns="" id="{3759CAD4-DB1A-F848-9341-02884C889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948557"/>
              </p:ext>
            </p:extLst>
          </p:nvPr>
        </p:nvGraphicFramePr>
        <p:xfrm>
          <a:off x="1100137" y="3730490"/>
          <a:ext cx="7846378" cy="1461270"/>
        </p:xfrm>
        <a:graphic>
          <a:graphicData uri="http://schemas.openxmlformats.org/drawingml/2006/table">
            <a:tbl>
              <a:tblPr firstRow="1" firstCol="1" bandRow="1"/>
              <a:tblGrid>
                <a:gridCol w="1892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53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470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ESTRATEGIA DE APRENDIZAJE:  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9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OA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OA 3 - OA  4      </a:t>
                      </a:r>
                      <a:r>
                        <a:rPr lang="es-ES" sz="18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¿Cómo me siento?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5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CONTENIDO</a:t>
                      </a:r>
                      <a:endParaRPr lang="es-C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Desarrollo Personal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/>
                          <a:ea typeface="Calibri"/>
                          <a:cs typeface="Calibri"/>
                        </a:rPr>
                        <a:t>HABILIDADES</a:t>
                      </a:r>
                      <a:endParaRPr lang="es-C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Expresión de emociones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60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9C8D720-A419-3642-A4F9-435AAB897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es-CL" dirty="0"/>
              <a:t>INTELIGENCIA EMOCIONAL</a:t>
            </a:r>
          </a:p>
        </p:txBody>
      </p:sp>
      <p:sp>
        <p:nvSpPr>
          <p:cNvPr id="4" name="Esquina doblada 3">
            <a:extLst>
              <a:ext uri="{FF2B5EF4-FFF2-40B4-BE49-F238E27FC236}">
                <a16:creationId xmlns:a16="http://schemas.microsoft.com/office/drawing/2014/main" xmlns="" id="{C5B583EC-BB5C-9947-B10B-A8F2E66F6E53}"/>
              </a:ext>
            </a:extLst>
          </p:cNvPr>
          <p:cNvSpPr/>
          <p:nvPr/>
        </p:nvSpPr>
        <p:spPr>
          <a:xfrm rot="21255336">
            <a:off x="812797" y="1807137"/>
            <a:ext cx="4025900" cy="3581400"/>
          </a:xfrm>
          <a:prstGeom prst="foldedCorner">
            <a:avLst/>
          </a:prstGeom>
          <a:ln>
            <a:noFill/>
          </a:ln>
          <a:effectLst>
            <a:outerShdw blurRad="127000" dist="266700" dir="3480000" sx="101000" sy="101000" algn="tl" rotWithShape="0">
              <a:prstClr val="black">
                <a:alpha val="5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L" sz="2400" dirty="0"/>
          </a:p>
          <a:p>
            <a:r>
              <a:rPr lang="es-CL" sz="2400" dirty="0"/>
              <a:t>No podemos negar nuestras emociones, siempre sentimos algo.</a:t>
            </a:r>
          </a:p>
          <a:p>
            <a:r>
              <a:rPr lang="es-CL" sz="2400" dirty="0"/>
              <a:t>Para aprender a manejar nuestras emociones primero debemos identificar lo que sentimos y cual es el motivo de ese sentimiento.</a:t>
            </a:r>
          </a:p>
        </p:txBody>
      </p:sp>
      <p:sp>
        <p:nvSpPr>
          <p:cNvPr id="5" name="Esquina doblada 4">
            <a:extLst>
              <a:ext uri="{FF2B5EF4-FFF2-40B4-BE49-F238E27FC236}">
                <a16:creationId xmlns:a16="http://schemas.microsoft.com/office/drawing/2014/main" xmlns="" id="{3522AEDC-E3AB-A54A-AA67-E0E13BB21BFF}"/>
              </a:ext>
            </a:extLst>
          </p:cNvPr>
          <p:cNvSpPr/>
          <p:nvPr/>
        </p:nvSpPr>
        <p:spPr>
          <a:xfrm>
            <a:off x="6496676" y="1192718"/>
            <a:ext cx="5051650" cy="4810238"/>
          </a:xfrm>
          <a:prstGeom prst="foldedCorner">
            <a:avLst/>
          </a:prstGeom>
          <a:ln>
            <a:noFill/>
          </a:ln>
          <a:effectLst>
            <a:outerShdw blurRad="127000" dist="266700" dir="3480000" sx="101000" sy="101000" algn="tl" rotWithShape="0">
              <a:prstClr val="black">
                <a:alpha val="5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L" sz="2400" dirty="0"/>
          </a:p>
          <a:p>
            <a:endParaRPr lang="es-CL" sz="2400" dirty="0"/>
          </a:p>
          <a:p>
            <a:endParaRPr lang="es-CL" sz="2400" dirty="0"/>
          </a:p>
          <a:p>
            <a:pPr algn="ctr"/>
            <a:r>
              <a:rPr lang="es-CL" sz="2800" dirty="0"/>
              <a:t>Que estas sintiendo?</a:t>
            </a:r>
          </a:p>
          <a:p>
            <a:pPr marL="457200" indent="-457200">
              <a:buAutoNum type="arabicPeriod"/>
            </a:pPr>
            <a:r>
              <a:rPr lang="es-CL" sz="2400" dirty="0"/>
              <a:t>Busca un espacio tranquilo y un momento relajado.</a:t>
            </a:r>
          </a:p>
          <a:p>
            <a:pPr marL="457200" indent="-457200">
              <a:buAutoNum type="arabicPeriod"/>
            </a:pPr>
            <a:r>
              <a:rPr lang="es-CL" sz="2400" dirty="0"/>
              <a:t>Cierra los ojos y se conciente de tu respiracion. </a:t>
            </a:r>
          </a:p>
          <a:p>
            <a:pPr marL="457200" indent="-457200">
              <a:buAutoNum type="arabicPeriod"/>
            </a:pPr>
            <a:r>
              <a:rPr lang="es-CL" sz="2400" dirty="0"/>
              <a:t>Nota las emociones que sientes.</a:t>
            </a:r>
          </a:p>
          <a:p>
            <a:pPr marL="457200" indent="-457200">
              <a:buAutoNum type="arabicPeriod"/>
            </a:pPr>
            <a:r>
              <a:rPr lang="es-CL" sz="2400" dirty="0"/>
              <a:t>Deja que fluya esa emocion.</a:t>
            </a:r>
          </a:p>
          <a:p>
            <a:pPr marL="457200" indent="-457200">
              <a:buAutoNum type="arabicPeriod"/>
            </a:pPr>
            <a:r>
              <a:rPr lang="es-CL" sz="2400" dirty="0"/>
              <a:t>Localiza esa emocion en una zona de tu cuerpo.</a:t>
            </a:r>
          </a:p>
          <a:p>
            <a:pPr marL="457200" indent="-457200">
              <a:buAutoNum type="arabicPeriod"/>
            </a:pPr>
            <a:r>
              <a:rPr lang="es-CL" sz="2400" dirty="0"/>
              <a:t>Pon nombre a esa emocion (enojo, amor, tristeza, etc.)</a:t>
            </a:r>
          </a:p>
          <a:p>
            <a:pPr marL="457200" indent="-457200">
              <a:buAutoNum type="arabicPeriod"/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59005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E41462-DEAD-AB49-B010-1A48CFC9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8913"/>
            <a:ext cx="10364451" cy="1596177"/>
          </a:xfrm>
        </p:spPr>
        <p:txBody>
          <a:bodyPr/>
          <a:lstStyle/>
          <a:p>
            <a:r>
              <a:rPr lang="es-CL" dirty="0"/>
              <a:t>Inteligencia emocional: amor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727A0FA-9A7E-4447-A0A6-D98FF147184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82226" cy="342410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CL" dirty="0"/>
              <a:t>Como se manifiesta el amor. </a:t>
            </a:r>
          </a:p>
          <a:p>
            <a:pPr marL="0" indent="0" algn="ctr">
              <a:buNone/>
            </a:pPr>
            <a:r>
              <a:rPr lang="es-CL" dirty="0"/>
              <a:t>Completa la lista con 4 ideas.</a:t>
            </a:r>
          </a:p>
          <a:p>
            <a:pPr>
              <a:buFontTx/>
              <a:buChar char="-"/>
            </a:pPr>
            <a:r>
              <a:rPr lang="es-CL" dirty="0"/>
              <a:t>Abrazos </a:t>
            </a:r>
          </a:p>
          <a:p>
            <a:pPr>
              <a:buFontTx/>
              <a:buChar char="-"/>
            </a:pPr>
            <a:r>
              <a:rPr lang="es-CL" dirty="0"/>
              <a:t>Besos </a:t>
            </a:r>
          </a:p>
          <a:p>
            <a:pPr>
              <a:buFontTx/>
              <a:buChar char="-"/>
            </a:pPr>
            <a:r>
              <a:rPr lang="es-CL" dirty="0"/>
              <a:t> </a:t>
            </a:r>
          </a:p>
          <a:p>
            <a:pPr>
              <a:buFontTx/>
              <a:buChar char="-"/>
            </a:pPr>
            <a:r>
              <a:rPr lang="es-CL" dirty="0"/>
              <a:t> </a:t>
            </a:r>
          </a:p>
          <a:p>
            <a:pPr>
              <a:buFontTx/>
              <a:buChar char="-"/>
            </a:pPr>
            <a:r>
              <a:rPr lang="es-CL" dirty="0"/>
              <a:t> </a:t>
            </a:r>
          </a:p>
          <a:p>
            <a:pPr>
              <a:buFontTx/>
              <a:buChar char="-"/>
            </a:pPr>
            <a:r>
              <a:rPr lang="es-CL" dirty="0"/>
              <a:t> </a:t>
            </a:r>
          </a:p>
        </p:txBody>
      </p:sp>
      <p:sp>
        <p:nvSpPr>
          <p:cNvPr id="4" name="Esquina doblada 3">
            <a:extLst>
              <a:ext uri="{FF2B5EF4-FFF2-40B4-BE49-F238E27FC236}">
                <a16:creationId xmlns:a16="http://schemas.microsoft.com/office/drawing/2014/main" xmlns="" id="{C3E78229-A23E-344F-A16F-D540E0236667}"/>
              </a:ext>
            </a:extLst>
          </p:cNvPr>
          <p:cNvSpPr/>
          <p:nvPr/>
        </p:nvSpPr>
        <p:spPr>
          <a:xfrm>
            <a:off x="5944226" y="1704367"/>
            <a:ext cx="5523874" cy="4848834"/>
          </a:xfrm>
          <a:prstGeom prst="foldedCorner">
            <a:avLst/>
          </a:prstGeom>
          <a:ln>
            <a:noFill/>
          </a:ln>
          <a:effectLst>
            <a:outerShdw blurRad="127000" dist="266700" dir="3480000" sx="101000" sy="101000" algn="tl" rotWithShape="0">
              <a:prstClr val="black">
                <a:alpha val="5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 dirty="0"/>
          </a:p>
          <a:p>
            <a:pPr algn="ctr"/>
            <a:endParaRPr lang="es-CL" sz="2400" dirty="0"/>
          </a:p>
          <a:p>
            <a:pPr algn="ctr"/>
            <a:r>
              <a:rPr lang="es-CL" sz="2400" dirty="0"/>
              <a:t>EL HILO ROJO. </a:t>
            </a:r>
          </a:p>
          <a:p>
            <a:r>
              <a:rPr lang="es-CL" sz="2400" dirty="0"/>
              <a:t>Se dice que un hilo invisible nos une a las personas que queremos. A veces el hilo se enrreda, pero si seguimos su camino llegamos a la persona que nos corresponde. Dibuja el hilo y unelo con la persona que quieres. Puedes realizar un dibujo, pegar una imagen de esa persona o simplemente expresar en palabras que es lo que te une a el/ella. </a:t>
            </a:r>
          </a:p>
          <a:p>
            <a:r>
              <a:rPr lang="es-CL" sz="2400" dirty="0"/>
              <a:t>Recuerda que el amor puede ser entre amigos, pareja, familia, etc. </a:t>
            </a:r>
          </a:p>
        </p:txBody>
      </p:sp>
    </p:spTree>
    <p:extLst>
      <p:ext uri="{BB962C8B-B14F-4D97-AF65-F5344CB8AC3E}">
        <p14:creationId xmlns:p14="http://schemas.microsoft.com/office/powerpoint/2010/main" val="217098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522356-589A-884F-9584-9604B0047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Inteligencia emocional: calma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3D6A61F-3A83-7841-B262-BF45FE0F30F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CL" dirty="0"/>
              <a:t>La calma nos lleva al equilibrio. Observa como el elefante mantiene el equilibrio y luego expresa aquello que hace falta para mantenernos en calma. </a:t>
            </a:r>
          </a:p>
          <a:p>
            <a:r>
              <a:rPr lang="es-CL" dirty="0"/>
              <a:t>Como logras mantenerte calmado frente a una situacion de estrés? Anota las cosas que te hacen sentir calma, aquellas que te generan bienestar y te aportan equilibrio.</a:t>
            </a:r>
          </a:p>
          <a:p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C63CBAE4-63DA-7845-AA62-4FCBA453283F}"/>
              </a:ext>
            </a:extLst>
          </p:cNvPr>
          <p:cNvSpPr/>
          <p:nvPr/>
        </p:nvSpPr>
        <p:spPr>
          <a:xfrm>
            <a:off x="5024281" y="4305299"/>
            <a:ext cx="2143438" cy="235328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375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2458E6-7A15-ED4A-A06D-D4CF16CC0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Inteligencia emocional: miedos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ADF25A1-361F-2442-8874-4AE97B9325C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¿a que le tienes miedo? </a:t>
            </a:r>
          </a:p>
          <a:p>
            <a:pPr marL="0" indent="0">
              <a:buNone/>
            </a:pPr>
            <a:r>
              <a:rPr lang="es-CL" dirty="0"/>
              <a:t>Piensa en aquellas cosas que te impiden conseguir lo que quieres y anotalas. Reflexiona sobre ellas.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C96BD92-1A80-A045-B48F-FE459332AC71}"/>
              </a:ext>
            </a:extLst>
          </p:cNvPr>
          <p:cNvSpPr/>
          <p:nvPr/>
        </p:nvSpPr>
        <p:spPr>
          <a:xfrm>
            <a:off x="4769252" y="3590313"/>
            <a:ext cx="2652869" cy="235328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36581727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ota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{05CA128A-FC21-4945-87F8-173A71C81BB0}tf10001073</Template>
  <TotalTime>50</TotalTime>
  <Words>367</Words>
  <Application>Microsoft Office PowerPoint</Application>
  <PresentationFormat>Personalizado</PresentationFormat>
  <Paragraphs>52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Gota</vt:lpstr>
      <vt:lpstr>Presentación de PowerPoint</vt:lpstr>
      <vt:lpstr>INTELIGENCIA EMOCIONAL</vt:lpstr>
      <vt:lpstr>Inteligencia emocional: amor</vt:lpstr>
      <vt:lpstr>Inteligencia emocional: calma</vt:lpstr>
      <vt:lpstr>Inteligencia emocional: miedos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mercado</dc:creator>
  <cp:lastModifiedBy>Edith</cp:lastModifiedBy>
  <cp:revision>6</cp:revision>
  <dcterms:created xsi:type="dcterms:W3CDTF">2020-06-03T14:49:27Z</dcterms:created>
  <dcterms:modified xsi:type="dcterms:W3CDTF">2020-06-03T20:54:10Z</dcterms:modified>
</cp:coreProperties>
</file>