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5387E6-FF7D-481C-8875-C2B1F53BC580}" type="datetimeFigureOut">
              <a:rPr lang="es-CL" smtClean="0"/>
              <a:t>04-06-2020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veritooyanedel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755576" y="1106632"/>
            <a:ext cx="756084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APRENDIZAJE Y ENSE</a:t>
            </a:r>
            <a:r>
              <a:rPr kumimoji="0" lang="es-ES" altLang="es-CL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altLang="es-CL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 REMOTO</a:t>
            </a:r>
            <a:r>
              <a:rPr kumimoji="0" lang="es-ES" altLang="es-C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SEMANA DEL 08 al 12 DE JUNIO DE 2020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ASIGNATURA: Jefatura y Orientaci</a:t>
            </a:r>
            <a:r>
              <a:rPr kumimoji="0" lang="es-ES" alt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altLang="es-C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                         NIVEL: </a:t>
            </a:r>
            <a:r>
              <a:rPr lang="es-ES" altLang="es-CL" sz="160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1° y 2° básico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67923"/>
              </p:ext>
            </p:extLst>
          </p:nvPr>
        </p:nvGraphicFramePr>
        <p:xfrm>
          <a:off x="1421447" y="2132856"/>
          <a:ext cx="6301105" cy="1279008"/>
        </p:xfrm>
        <a:graphic>
          <a:graphicData uri="http://schemas.openxmlformats.org/drawingml/2006/table">
            <a:tbl>
              <a:tblPr firstRow="1" firstCol="1" bandRow="1"/>
              <a:tblGrid>
                <a:gridCol w="3593465"/>
                <a:gridCol w="2707640"/>
              </a:tblGrid>
              <a:tr h="6480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PLAN DE TRABAJO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INSTRUCCIONES, MATERIALES Y RECURSOS A USAR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Hoja de Block, recortes , pegamento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NOMBRE DOCENTE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Profesor Jefe/ Orientadora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CORREO ELECTRONICO DOCENTE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2"/>
                        </a:rPr>
                        <a:t>veritooyanedel@hotmail.com</a:t>
                      </a:r>
                      <a:r>
                        <a:rPr lang="es-ES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 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05444"/>
              </p:ext>
            </p:extLst>
          </p:nvPr>
        </p:nvGraphicFramePr>
        <p:xfrm>
          <a:off x="1475656" y="3933057"/>
          <a:ext cx="6301105" cy="1808582"/>
        </p:xfrm>
        <a:graphic>
          <a:graphicData uri="http://schemas.openxmlformats.org/drawingml/2006/table">
            <a:tbl>
              <a:tblPr firstRow="1" firstCol="1" bandRow="1"/>
              <a:tblGrid>
                <a:gridCol w="1520190"/>
                <a:gridCol w="4780915"/>
              </a:tblGrid>
              <a:tr h="57606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ESTRATEGIA DE APRENDIZAJE:  UNIDAD I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7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OA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OA 3 - OA  4      </a:t>
                      </a:r>
                      <a:r>
                        <a:rPr lang="es-ES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Reconozco</a:t>
                      </a:r>
                      <a:r>
                        <a:rPr lang="es-ES" sz="12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mis emociones</a:t>
                      </a:r>
                      <a:endParaRPr lang="es-ES" sz="1200" b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CONTENIDO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Desarrollo </a:t>
                      </a:r>
                      <a:r>
                        <a:rPr lang="es-ES" sz="12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Personal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HABILIDADES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Expresión de emociones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6 Imagen" descr="Descripción: Descripción: Descripción: logo colegio (1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6672"/>
            <a:ext cx="1630680" cy="752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169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INSTRUCCIONES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1- Busca, recorta y pega en una hoja de block 6 imágenes que representen las emociones que se mencionaran.</a:t>
            </a:r>
          </a:p>
          <a:p>
            <a:r>
              <a:rPr lang="es-ES" dirty="0" smtClean="0"/>
              <a:t>2- Clasifícalos en un lado las positivas y en el otro las negativas.</a:t>
            </a:r>
          </a:p>
          <a:p>
            <a:r>
              <a:rPr lang="es-ES" dirty="0" smtClean="0"/>
              <a:t>3- Alegría- rabia-amor-miedo- calma- tristeza</a:t>
            </a:r>
          </a:p>
          <a:p>
            <a:r>
              <a:rPr lang="es-ES" dirty="0" smtClean="0"/>
              <a:t>4- puedes observar el siguiente video</a:t>
            </a:r>
          </a:p>
          <a:p>
            <a:r>
              <a:rPr lang="es-ES" dirty="0" smtClean="0"/>
              <a:t>5-</a:t>
            </a:r>
            <a:r>
              <a:rPr lang="es-CL" sz="2000" dirty="0" smtClean="0">
                <a:solidFill>
                  <a:schemeClr val="accent2"/>
                </a:solidFill>
              </a:rPr>
              <a:t>https</a:t>
            </a:r>
            <a:r>
              <a:rPr lang="es-CL" sz="2000" dirty="0">
                <a:solidFill>
                  <a:schemeClr val="accent2"/>
                </a:solidFill>
              </a:rPr>
              <a:t>://www.youtube.com/watch?v=zhp2E6FL3kw</a:t>
            </a:r>
          </a:p>
        </p:txBody>
      </p:sp>
    </p:spTree>
    <p:extLst>
      <p:ext uri="{BB962C8B-B14F-4D97-AF65-F5344CB8AC3E}">
        <p14:creationId xmlns:p14="http://schemas.microsoft.com/office/powerpoint/2010/main" val="33801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</a:t>
            </a:r>
            <a:r>
              <a:rPr lang="es-ES" dirty="0" smtClean="0"/>
              <a:t>mociones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positivas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negativas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602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34481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/>
              <a:t>Ejemplo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97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130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APRENDIZAJE Y ENSEÑANZA REMOTO  SEMANA DEL 08 al 12 DE JUNIO DE 2020 ASIGNATURA: Jefatura y Orientación                          NIVEL: 1° y 2° básico </vt:lpstr>
      <vt:lpstr>INSTRUCCIONES</vt:lpstr>
      <vt:lpstr>Emociones</vt:lpstr>
      <vt:lpstr>Ejemplo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Y ENSEÑANZA REMOTO  SEMANA DEL 11 al 15 DE MAYO DE 2020 ASIGNATURA: Jefatura y Orientación                          NIVEL: 3° y 4° básico.</dc:title>
  <dc:creator>Veronica</dc:creator>
  <cp:lastModifiedBy>Veronica</cp:lastModifiedBy>
  <cp:revision>6</cp:revision>
  <dcterms:created xsi:type="dcterms:W3CDTF">2020-06-03T02:49:53Z</dcterms:created>
  <dcterms:modified xsi:type="dcterms:W3CDTF">2020-06-05T02:53:36Z</dcterms:modified>
</cp:coreProperties>
</file>