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035"/>
  </p:normalViewPr>
  <p:slideViewPr>
    <p:cSldViewPr snapToGrid="0" snapToObjects="1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90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113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58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21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211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983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62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72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6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54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03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007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86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60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7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39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DB9A-9672-814B-AC02-319675355AAB}" type="datetimeFigureOut">
              <a:rPr lang="es-CL" smtClean="0"/>
              <a:t>01-07-20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1B1B-261E-9B44-A758-BC86428DAF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81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eritooyanedel@hot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279576" y="1106632"/>
            <a:ext cx="75608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lnSpc>
                <a:spcPct val="100000"/>
              </a:lnSpc>
              <a:spcAft>
                <a:spcPct val="0"/>
              </a:spcAft>
            </a:pPr>
            <a:r>
              <a:rPr lang="es-ES" altLang="es-CL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APRENDIZAJE Y ENSE</a:t>
            </a:r>
            <a:r>
              <a:rPr lang="es-ES" altLang="es-CL" sz="1600" b="1" dirty="0">
                <a:solidFill>
                  <a:srgbClr val="000000"/>
                </a:solidFill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lang="es-ES" altLang="es-CL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ANZA REMOTO</a:t>
            </a:r>
            <a:r>
              <a:rPr lang="es-ES" altLang="es-CL" sz="12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s-CL" altLang="es-CL" sz="800" dirty="0"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s-CL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SEMANA DEL 6 al 10 DE </a:t>
            </a:r>
            <a:r>
              <a:rPr lang="es-ES" altLang="es-CL" sz="16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JUlIO</a:t>
            </a:r>
            <a:r>
              <a:rPr lang="es-ES" altLang="es-CL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 DE 2020</a:t>
            </a:r>
            <a:endParaRPr lang="es-CL" altLang="es-CL" sz="800" dirty="0"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altLang="es-CL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ASIGNATURA: Jefatura y Orientaci</a:t>
            </a:r>
            <a:r>
              <a:rPr lang="es-ES" altLang="es-CL" sz="1600" b="1" dirty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S" altLang="es-CL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n                       NIVEL: 5º - 6º</a:t>
            </a:r>
            <a:endParaRPr lang="es-CL" altLang="es-CL" sz="800" dirty="0">
              <a:latin typeface="Arial" pitchFamily="34" charset="0"/>
              <a:cs typeface="Arial" pitchFamily="34" charset="0"/>
            </a:endParaRPr>
          </a:p>
          <a:p>
            <a:pPr algn="l" eaLnBrk="0" fontAlgn="base" hangingPunct="0">
              <a:lnSpc>
                <a:spcPct val="100000"/>
              </a:lnSpc>
              <a:spcAft>
                <a:spcPct val="0"/>
              </a:spcAft>
            </a:pPr>
            <a:endParaRPr lang="es-CL" altLang="es-CL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2572"/>
              </p:ext>
            </p:extLst>
          </p:nvPr>
        </p:nvGraphicFramePr>
        <p:xfrm>
          <a:off x="2945448" y="2132857"/>
          <a:ext cx="7183001" cy="1254370"/>
        </p:xfrm>
        <a:graphic>
          <a:graphicData uri="http://schemas.openxmlformats.org/drawingml/2006/table">
            <a:tbl>
              <a:tblPr firstRow="1" firstCol="1" bandRow="1"/>
              <a:tblGrid>
                <a:gridCol w="418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PLAN DE TRABAJO</a:t>
                      </a:r>
                      <a:endParaRPr lang="es-CL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NOMBRE DOCENTE</a:t>
                      </a: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Profesor Jefe/ Orientadora</a:t>
                      </a: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CORREO ELECTRONICO DOCENTE</a:t>
                      </a: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veritooyanedel@hotmail.com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alejandra.mercado@csmaipo.cl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  </a:t>
                      </a: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9875"/>
              </p:ext>
            </p:extLst>
          </p:nvPr>
        </p:nvGraphicFramePr>
        <p:xfrm>
          <a:off x="2999657" y="3933058"/>
          <a:ext cx="7128792" cy="2024830"/>
        </p:xfrm>
        <a:graphic>
          <a:graphicData uri="http://schemas.openxmlformats.org/drawingml/2006/table">
            <a:tbl>
              <a:tblPr firstRow="1" firstCol="1" bandRow="1"/>
              <a:tblGrid>
                <a:gridCol w="171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36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ESTRATEGIA DE APRENDIZAJE:  UNIDAD III</a:t>
                      </a:r>
                      <a:endParaRPr lang="es-CL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OA</a:t>
                      </a: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OA 1   Sexualidad y vinculo afectivo 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CONTENIDO</a:t>
                      </a: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BIENESTAR</a:t>
                      </a:r>
                      <a:r>
                        <a:rPr lang="es-ES" sz="12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Y AUTOCUIDADO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HABILIDADES</a:t>
                      </a:r>
                      <a:endParaRPr lang="es-CL" sz="12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PRACTICAR DE FORMA AUTONOMA CONDUCTAS PROTECTORAS.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6 Imagen" descr="Descripción: Descripción: Descripción: logo colegio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76673"/>
            <a:ext cx="163068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37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D7995-EB0F-F449-B437-67A474E5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D6D8F-928C-EB40-815D-7B3A82B2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Lee los siguientes conceptos y escoge uno .</a:t>
            </a:r>
          </a:p>
        </p:txBody>
      </p:sp>
      <p:sp>
        <p:nvSpPr>
          <p:cNvPr id="5" name="Esquina doblada 4">
            <a:extLst>
              <a:ext uri="{FF2B5EF4-FFF2-40B4-BE49-F238E27FC236}">
                <a16:creationId xmlns:a16="http://schemas.microsoft.com/office/drawing/2014/main" id="{3D0EBA38-FB0A-6540-B217-D00D4564EB5C}"/>
              </a:ext>
            </a:extLst>
          </p:cNvPr>
          <p:cNvSpPr/>
          <p:nvPr/>
        </p:nvSpPr>
        <p:spPr>
          <a:xfrm rot="21076063">
            <a:off x="3073494" y="3202795"/>
            <a:ext cx="3814584" cy="3116237"/>
          </a:xfrm>
          <a:prstGeom prst="foldedCorner">
            <a:avLst/>
          </a:prstGeom>
          <a:effectLst>
            <a:outerShdw blurRad="114300" dist="266700" dir="2640000" sx="104000" sy="104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s-CL" sz="2400" dirty="0"/>
              <a:t>Educación Sexual </a:t>
            </a:r>
          </a:p>
          <a:p>
            <a:pPr marL="342900" indent="-342900">
              <a:buAutoNum type="arabicPeriod"/>
            </a:pPr>
            <a:endParaRPr lang="es-CL" sz="2400" dirty="0"/>
          </a:p>
          <a:p>
            <a:pPr marL="342900" indent="-342900">
              <a:buAutoNum type="arabicPeriod"/>
            </a:pPr>
            <a:r>
              <a:rPr lang="es-CL" sz="2400" dirty="0"/>
              <a:t>Autocuidado </a:t>
            </a:r>
          </a:p>
          <a:p>
            <a:pPr marL="342900" indent="-342900">
              <a:buAutoNum type="arabicPeriod"/>
            </a:pPr>
            <a:endParaRPr lang="es-CL" sz="2400" dirty="0"/>
          </a:p>
          <a:p>
            <a:pPr marL="342900" indent="-342900">
              <a:buAutoNum type="arabicPeriod"/>
            </a:pPr>
            <a:r>
              <a:rPr lang="es-CL" sz="2400" dirty="0"/>
              <a:t>Cìrculo de confianza</a:t>
            </a:r>
          </a:p>
        </p:txBody>
      </p:sp>
      <p:sp>
        <p:nvSpPr>
          <p:cNvPr id="6" name="Esquina doblada 5">
            <a:extLst>
              <a:ext uri="{FF2B5EF4-FFF2-40B4-BE49-F238E27FC236}">
                <a16:creationId xmlns:a16="http://schemas.microsoft.com/office/drawing/2014/main" id="{161BB3E9-8437-4B49-9C8E-A8F0A9358B1C}"/>
              </a:ext>
            </a:extLst>
          </p:cNvPr>
          <p:cNvSpPr/>
          <p:nvPr/>
        </p:nvSpPr>
        <p:spPr>
          <a:xfrm>
            <a:off x="8778881" y="367655"/>
            <a:ext cx="2952816" cy="2563640"/>
          </a:xfrm>
          <a:prstGeom prst="foldedCorner">
            <a:avLst/>
          </a:prstGeom>
          <a:effectLst>
            <a:outerShdw blurRad="114300" dist="266700" dir="2640000" sx="104000" sy="104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Cuentanos por que escogiste ese concepto. Puedes escribir tu respuesta en el post it o en tu cuaderno.</a:t>
            </a:r>
          </a:p>
        </p:txBody>
      </p:sp>
      <p:sp>
        <p:nvSpPr>
          <p:cNvPr id="7" name="Esquina doblada 6">
            <a:extLst>
              <a:ext uri="{FF2B5EF4-FFF2-40B4-BE49-F238E27FC236}">
                <a16:creationId xmlns:a16="http://schemas.microsoft.com/office/drawing/2014/main" id="{D8C16421-8BEB-2240-9502-B21196B1E706}"/>
              </a:ext>
            </a:extLst>
          </p:cNvPr>
          <p:cNvSpPr/>
          <p:nvPr/>
        </p:nvSpPr>
        <p:spPr>
          <a:xfrm>
            <a:off x="8820155" y="3379960"/>
            <a:ext cx="2952816" cy="2563640"/>
          </a:xfrm>
          <a:prstGeom prst="foldedCorner">
            <a:avLst/>
          </a:prstGeom>
          <a:effectLst>
            <a:outerShdw blurRad="114300" dist="266700" dir="2640000" sx="104000" sy="104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RESPUESTA: </a:t>
            </a:r>
          </a:p>
        </p:txBody>
      </p:sp>
    </p:spTree>
    <p:extLst>
      <p:ext uri="{BB962C8B-B14F-4D97-AF65-F5344CB8AC3E}">
        <p14:creationId xmlns:p14="http://schemas.microsoft.com/office/powerpoint/2010/main" val="335965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3BCA7-6171-0048-A70F-3DE01575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 un afiche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D735D-678E-5548-BC80-BAFE28394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57" y="1906586"/>
            <a:ext cx="9411493" cy="4332895"/>
          </a:xfrm>
        </p:spPr>
        <p:txBody>
          <a:bodyPr>
            <a:normAutofit lnSpcReduction="10000"/>
          </a:bodyPr>
          <a:lstStyle/>
          <a:p>
            <a:r>
              <a:rPr lang="es-CL" dirty="0"/>
              <a:t>Realiza un afiche relacionado con el concepto que escogiste en la diapositiva anterior. Debes utilizar frases e imágenes. </a:t>
            </a:r>
          </a:p>
          <a:p>
            <a:r>
              <a:rPr lang="es-CL" dirty="0"/>
              <a:t>Puedes realizar tu afiche en el formato que mas te acomode: cartulina, alguna App, instagram, word, etc. Solo no olvides agregar imágenes y frases.</a:t>
            </a:r>
          </a:p>
          <a:p>
            <a:r>
              <a:rPr lang="es-CL" dirty="0"/>
              <a:t>Cuando lo termines debes enviarlo a ambas profesoras mencionadas en la primera diapositiva (si lo hiciste en cartulina, tomale una foto y envialo). </a:t>
            </a:r>
          </a:p>
          <a:p>
            <a:r>
              <a:rPr lang="es-CL" dirty="0">
                <a:solidFill>
                  <a:schemeClr val="bg1"/>
                </a:solidFill>
              </a:rPr>
              <a:t>Utiliza toda tu creatividad e imaginacion.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D854A7-001D-664B-B2CB-26C1BB3E2CEE}"/>
              </a:ext>
            </a:extLst>
          </p:cNvPr>
          <p:cNvSpPr/>
          <p:nvPr/>
        </p:nvSpPr>
        <p:spPr>
          <a:xfrm>
            <a:off x="9401175" y="3206505"/>
            <a:ext cx="2543968" cy="28513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52E179-30D2-4248-B68A-947D7984B7EB}"/>
              </a:ext>
            </a:extLst>
          </p:cNvPr>
          <p:cNvSpPr/>
          <p:nvPr/>
        </p:nvSpPr>
        <p:spPr>
          <a:xfrm>
            <a:off x="9047161" y="433328"/>
            <a:ext cx="2894806" cy="18489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0430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{5D5C87AF-7A0C-4B49-B538-6DF67263FFAA}tf10001122</Template>
  <TotalTime>1138</TotalTime>
  <Words>197</Words>
  <Application>Microsoft Macintosh PowerPoint</Application>
  <PresentationFormat>Panorámica</PresentationFormat>
  <Paragraphs>29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Circuito</vt:lpstr>
      <vt:lpstr>APRENDIZAJE Y ENSEÑANZA REMOTO  SEMANA DEL 6 al 10 DE JUlIO DE 2020 ASIGNATURA: Jefatura y Orientación                       NIVEL: 5º - 6º </vt:lpstr>
      <vt:lpstr>ACTIVIDAD: </vt:lpstr>
      <vt:lpstr>Crea un afiche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Y ENSEÑANZA REMOTO  SEMANA DEL 6 al 10 DE JUlIO DE 2020 ASIGNATURA: Jefatura y Orientación                       NIVEL: 5º - 6º </dc:title>
  <dc:creator>alejandra mercado</dc:creator>
  <cp:lastModifiedBy>alejandra mercado</cp:lastModifiedBy>
  <cp:revision>5</cp:revision>
  <dcterms:created xsi:type="dcterms:W3CDTF">2020-07-01T20:07:46Z</dcterms:created>
  <dcterms:modified xsi:type="dcterms:W3CDTF">2020-07-02T15:06:33Z</dcterms:modified>
</cp:coreProperties>
</file>