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7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826DA-818C-4C92-AA03-698B77FABD73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4CD99-D3BE-468C-B864-6B84C0A6CEC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4123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D5AA-9B25-4344-B9F9-7E2BE914746D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9A27-545A-4891-A94C-DF21823188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77520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D5AA-9B25-4344-B9F9-7E2BE914746D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9A27-545A-4891-A94C-DF21823188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35523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D5AA-9B25-4344-B9F9-7E2BE914746D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9A27-545A-4891-A94C-DF21823188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76031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D5AA-9B25-4344-B9F9-7E2BE914746D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9A27-545A-4891-A94C-DF21823188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8329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D5AA-9B25-4344-B9F9-7E2BE914746D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9A27-545A-4891-A94C-DF21823188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96990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D5AA-9B25-4344-B9F9-7E2BE914746D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9A27-545A-4891-A94C-DF21823188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54766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D5AA-9B25-4344-B9F9-7E2BE914746D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9A27-545A-4891-A94C-DF21823188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03435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D5AA-9B25-4344-B9F9-7E2BE914746D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9A27-545A-4891-A94C-DF21823188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60211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D5AA-9B25-4344-B9F9-7E2BE914746D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9A27-545A-4891-A94C-DF21823188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165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D5AA-9B25-4344-B9F9-7E2BE914746D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9A27-545A-4891-A94C-DF21823188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9892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FD5AA-9B25-4344-B9F9-7E2BE914746D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29A27-545A-4891-A94C-DF21823188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4139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FD5AA-9B25-4344-B9F9-7E2BE914746D}" type="datetimeFigureOut">
              <a:rPr lang="es-CL" smtClean="0"/>
              <a:t>30-06-2020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29A27-545A-4891-A94C-DF21823188E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636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6" y="87962"/>
            <a:ext cx="9144000" cy="6741368"/>
          </a:xfrm>
          <a:prstGeom prst="rect">
            <a:avLst/>
          </a:prstGeom>
          <a:ln w="57150">
            <a:solidFill>
              <a:srgbClr val="FFFF00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660197" y="5229200"/>
            <a:ext cx="801625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ooper Black" pitchFamily="18" charset="0"/>
              </a:rPr>
              <a:t>Repas</a:t>
            </a:r>
            <a:r>
              <a:rPr lang="es-ES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ooper Black" pitchFamily="18" charset="0"/>
              </a:rPr>
              <a:t>emos: La </a:t>
            </a:r>
          </a:p>
          <a:p>
            <a:pPr algn="ctr"/>
            <a:r>
              <a:rPr lang="es-E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ooper Black" pitchFamily="18" charset="0"/>
              </a:rPr>
              <a:t>Vocal A  </a:t>
            </a:r>
            <a:r>
              <a:rPr lang="es-ES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Cooper Black" pitchFamily="18" charset="0"/>
              </a:rPr>
              <a:t>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E5BB445-1765-4869-9F9D-978CBB81A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82" y="87962"/>
            <a:ext cx="1568003" cy="107791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816EAEF-2893-42ED-B002-6828C4DE4F7B}"/>
              </a:ext>
            </a:extLst>
          </p:cNvPr>
          <p:cNvSpPr txBox="1"/>
          <p:nvPr/>
        </p:nvSpPr>
        <p:spPr>
          <a:xfrm>
            <a:off x="245924" y="1340768"/>
            <a:ext cx="1661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/>
              <a:t>PRE KINDER</a:t>
            </a:r>
          </a:p>
        </p:txBody>
      </p:sp>
    </p:spTree>
    <p:extLst>
      <p:ext uri="{BB962C8B-B14F-4D97-AF65-F5344CB8AC3E}">
        <p14:creationId xmlns:p14="http://schemas.microsoft.com/office/powerpoint/2010/main" val="2971275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52432" y="4822672"/>
            <a:ext cx="501185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ÀNGEL </a:t>
            </a:r>
            <a:endParaRPr lang="es-ES" sz="9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100" name="Picture 4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96752"/>
            <a:ext cx="55446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697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sultado de imagen para sopa de voca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8" r="39697" b="16763"/>
          <a:stretch/>
        </p:blipFill>
        <p:spPr bwMode="auto">
          <a:xfrm>
            <a:off x="2483768" y="2060848"/>
            <a:ext cx="5760640" cy="382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43608" y="980728"/>
            <a:ext cx="6984776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400" b="1" dirty="0"/>
              <a:t>Actividad: </a:t>
            </a:r>
            <a:r>
              <a:rPr lang="es-CL" sz="2400" dirty="0"/>
              <a:t>Ayuda a Amalia a buscar tocas las vocales A que encuentres.  Marca con una ( x).  </a:t>
            </a:r>
          </a:p>
        </p:txBody>
      </p:sp>
    </p:spTree>
    <p:extLst>
      <p:ext uri="{BB962C8B-B14F-4D97-AF65-F5344CB8AC3E}">
        <p14:creationId xmlns:p14="http://schemas.microsoft.com/office/powerpoint/2010/main" val="2394811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346052" y="1067544"/>
            <a:ext cx="630794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¿Qué elemento comienza con la vocal A? </a:t>
            </a:r>
          </a:p>
        </p:txBody>
      </p:sp>
      <p:sp>
        <p:nvSpPr>
          <p:cNvPr id="6" name="AutoShape 6" descr="Resultado de imagen para dibujo de elefa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2296" name="Picture 8" descr="Resultado de imagen para dibujo de elefan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750" y="3518648"/>
            <a:ext cx="2160241" cy="215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0" descr="Resultado de imagen para dibujo de oll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8" name="AutoShape 12" descr="Resultado de imagen para dibujo de oll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2302" name="Picture 14" descr="Resultado de imagen para dibujo de ol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27795"/>
            <a:ext cx="2232248" cy="168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6" descr="Resultado de imagen para dibujo de alicat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10" name="AutoShape 18" descr="Resultado de imagen para dibujo de alicat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2308" name="Picture 20" descr="Resultado de imagen para dibujo de alicat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7" t="24474" r="11167" b="23455"/>
          <a:stretch/>
        </p:blipFill>
        <p:spPr bwMode="auto">
          <a:xfrm>
            <a:off x="2627784" y="4265912"/>
            <a:ext cx="2281967" cy="149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0" name="Picture 22" descr="Imagen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300" y="1827795"/>
            <a:ext cx="3034449" cy="188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01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99593" y="980728"/>
            <a:ext cx="727458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2400" b="1" dirty="0"/>
              <a:t>Actividad: </a:t>
            </a:r>
            <a:r>
              <a:rPr lang="es-CL" sz="2400" dirty="0"/>
              <a:t>Imprimir y remarca las vocales A y nombra un elemento que comience con ella.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5B9A59E-87A1-40D4-8D4E-25045D1CE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817482"/>
            <a:ext cx="6122461" cy="427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93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39552" y="1196752"/>
            <a:ext cx="748883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¿ Qué elementos comienzan con la vocal A?..... Ahora dibuja</a:t>
            </a:r>
          </a:p>
        </p:txBody>
      </p:sp>
      <p:pic>
        <p:nvPicPr>
          <p:cNvPr id="14340" name="Picture 4" descr="Resultado de imagen para signo pregun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4" b="23836"/>
          <a:stretch/>
        </p:blipFill>
        <p:spPr bwMode="auto">
          <a:xfrm>
            <a:off x="2267744" y="2397081"/>
            <a:ext cx="5184576" cy="333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334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02075" y="1124744"/>
            <a:ext cx="69558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Todos juntos digamos 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F97A6BB-CC89-4131-8AC6-71BA83139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236" y="2276871"/>
            <a:ext cx="4517528" cy="347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51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Llamada ovalada"/>
          <p:cNvSpPr/>
          <p:nvPr/>
        </p:nvSpPr>
        <p:spPr>
          <a:xfrm>
            <a:off x="1115616" y="980728"/>
            <a:ext cx="6984776" cy="1368152"/>
          </a:xfrm>
          <a:prstGeom prst="wedgeEllipseCallout">
            <a:avLst>
              <a:gd name="adj1" fmla="val -39692"/>
              <a:gd name="adj2" fmla="val 79335"/>
            </a:avLst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!Hola! Mi nombre es Amalia.  Hoy aprenderemos la Vocal A. </a:t>
            </a:r>
          </a:p>
        </p:txBody>
      </p:sp>
      <p:pic>
        <p:nvPicPr>
          <p:cNvPr id="2050" name="Picture 2" descr="Resultado de imagen para VOCAL a 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2780928"/>
            <a:ext cx="192373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n relacionad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4" t="26314" r="16656" b="12298"/>
          <a:stretch/>
        </p:blipFill>
        <p:spPr bwMode="auto">
          <a:xfrm>
            <a:off x="4608004" y="2564904"/>
            <a:ext cx="1692188" cy="187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para VOCAL a col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365104"/>
            <a:ext cx="2160240" cy="153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036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dibujo abe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1196752"/>
            <a:ext cx="4824534" cy="3614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152432" y="4822672"/>
            <a:ext cx="501185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ABEJA</a:t>
            </a:r>
          </a:p>
        </p:txBody>
      </p:sp>
    </p:spTree>
    <p:extLst>
      <p:ext uri="{BB962C8B-B14F-4D97-AF65-F5344CB8AC3E}">
        <p14:creationId xmlns:p14="http://schemas.microsoft.com/office/powerpoint/2010/main" val="1523443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52432" y="4822672"/>
            <a:ext cx="501185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AUTO</a:t>
            </a:r>
          </a:p>
        </p:txBody>
      </p:sp>
      <p:pic>
        <p:nvPicPr>
          <p:cNvPr id="10242" name="Picture 2" descr="Resultado de imagen para DIBUJO DE AU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432" y="2409215"/>
            <a:ext cx="587584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740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52432" y="4822672"/>
            <a:ext cx="501185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AVIÒN</a:t>
            </a:r>
          </a:p>
        </p:txBody>
      </p:sp>
      <p:pic>
        <p:nvPicPr>
          <p:cNvPr id="8196" name="Picture 4" descr="Resultado de imagen para DIBUJO DE AVIÒ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7" y="1412776"/>
            <a:ext cx="4924425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492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52432" y="4822672"/>
            <a:ext cx="501185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ÀRBOL</a:t>
            </a:r>
            <a:endParaRPr lang="es-ES" sz="96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18" name="Picture 2" descr="Resultado de imagen para DIBUJO DE ARB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890139"/>
            <a:ext cx="4704146" cy="393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761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52432" y="4822672"/>
            <a:ext cx="501185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AJO</a:t>
            </a:r>
          </a:p>
        </p:txBody>
      </p:sp>
      <p:pic>
        <p:nvPicPr>
          <p:cNvPr id="7170" name="Picture 2" descr="Resultado de imagen para DIBUJO DE A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91486"/>
            <a:ext cx="4248472" cy="390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364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52432" y="4822672"/>
            <a:ext cx="501185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ANILLO</a:t>
            </a:r>
          </a:p>
        </p:txBody>
      </p:sp>
      <p:pic>
        <p:nvPicPr>
          <p:cNvPr id="6146" name="Picture 2" descr="Resultado de imagen para DIBUJO DE ANI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785" y="1367225"/>
            <a:ext cx="4032448" cy="348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03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52432" y="4822672"/>
            <a:ext cx="501185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cap="none" spc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ABANICO</a:t>
            </a:r>
          </a:p>
        </p:txBody>
      </p:sp>
      <p:pic>
        <p:nvPicPr>
          <p:cNvPr id="5122" name="Picture 2" descr="Resultado de imagen para DIBUJO DE ABANIC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1" b="20906"/>
          <a:stretch/>
        </p:blipFill>
        <p:spPr bwMode="auto">
          <a:xfrm>
            <a:off x="2483768" y="1245987"/>
            <a:ext cx="5217514" cy="383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664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2463</TotalTime>
  <Words>90</Words>
  <Application>Microsoft Office PowerPoint</Application>
  <PresentationFormat>Presentación en pantalla (4:3)</PresentationFormat>
  <Paragraphs>17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Cooper Black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Alvarado</dc:creator>
  <cp:lastModifiedBy>maria antonieta von Chrismar Gantes</cp:lastModifiedBy>
  <cp:revision>13</cp:revision>
  <dcterms:created xsi:type="dcterms:W3CDTF">2019-12-17T22:09:23Z</dcterms:created>
  <dcterms:modified xsi:type="dcterms:W3CDTF">2020-07-01T00:38:49Z</dcterms:modified>
</cp:coreProperties>
</file>