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D21DA9-FAD0-4103-B5BD-04B5080B6B1C}" type="datetimeFigureOut">
              <a:rPr lang="es-AR" smtClean="0"/>
              <a:t>1/7/2020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82DDA7-201E-4ACC-8CA7-FC422B66D6C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SAN BERNARDO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Kínder A – B </a:t>
            </a:r>
          </a:p>
          <a:p>
            <a:r>
              <a:rPr lang="es-AR" dirty="0"/>
              <a:t>Educadoras: Valeska Orellana</a:t>
            </a:r>
          </a:p>
          <a:p>
            <a:r>
              <a:rPr lang="es-AR" dirty="0"/>
              <a:t>               Carola Ruiz.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287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3341" y="332656"/>
            <a:ext cx="6777318" cy="1731982"/>
          </a:xfrm>
        </p:spPr>
        <p:txBody>
          <a:bodyPr/>
          <a:lstStyle/>
          <a:p>
            <a:r>
              <a:rPr lang="es-CL" dirty="0"/>
              <a:t>SAN BERNARDO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A continuación podrás observar imágenes de algunos sectores de nuestra comuna en su comienzo y como se encuentra el día de hoy …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7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San Bernardo fue fundado el 9 de febrero del año 1821 por Don Domingo </a:t>
            </a:r>
            <a:r>
              <a:rPr lang="es-CL" dirty="0" err="1"/>
              <a:t>Eyzaguirre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Fundación</a:t>
            </a: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95" y="3356992"/>
            <a:ext cx="1936737" cy="302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7" y="3385445"/>
            <a:ext cx="42957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Plaza de Armas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104456" cy="280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6252"/>
            <a:ext cx="3744416" cy="24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Maestranza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400600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3"/>
            <a:ext cx="3331072" cy="249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4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Estación San Bernardo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64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56" y="3356992"/>
            <a:ext cx="4104456" cy="26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San José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153049" cy="371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73" y="2204864"/>
            <a:ext cx="4000431" cy="372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Catedral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10" y="2348880"/>
            <a:ext cx="3057537" cy="36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0" y="2708920"/>
            <a:ext cx="29766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Castillo de San Bernardo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1" y="2276873"/>
            <a:ext cx="4341813" cy="383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7" y="2276873"/>
            <a:ext cx="3774894" cy="385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137</TotalTime>
  <Words>69</Words>
  <Application>Microsoft Office PowerPoint</Application>
  <PresentationFormat>Presentación en pantalla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Book Antiqua</vt:lpstr>
      <vt:lpstr>Wingdings</vt:lpstr>
      <vt:lpstr>Cartoné</vt:lpstr>
      <vt:lpstr>SAN BERNARDO</vt:lpstr>
      <vt:lpstr>SAN BERNARDO</vt:lpstr>
      <vt:lpstr>Fundación</vt:lpstr>
      <vt:lpstr>Plaza de Armas</vt:lpstr>
      <vt:lpstr>Maestranza</vt:lpstr>
      <vt:lpstr>Estación San Bernardo</vt:lpstr>
      <vt:lpstr>San José</vt:lpstr>
      <vt:lpstr>Catedral</vt:lpstr>
      <vt:lpstr>Castillo de San Bernardo</vt:lpstr>
    </vt:vector>
  </TitlesOfParts>
  <Company>BlueDeep 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BERNARDO</dc:title>
  <dc:creator>BlueDeep</dc:creator>
  <cp:lastModifiedBy>Carola</cp:lastModifiedBy>
  <cp:revision>6</cp:revision>
  <dcterms:created xsi:type="dcterms:W3CDTF">2018-09-22T14:24:32Z</dcterms:created>
  <dcterms:modified xsi:type="dcterms:W3CDTF">2020-07-01T18:10:41Z</dcterms:modified>
</cp:coreProperties>
</file>